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88021EB-7203-4431-AEC9-916A2D9CD335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0162E6-D623-4B5F-8EBD-53DA4A48236F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7575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AC9BFA9-49CE-4259-8465-6991B377162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0329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DAD98A3-81F2-4610-A457-C892966C542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9671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B050562-C7B7-4D1B-B43C-D5D45D6BC79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287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0950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19538B-7C8D-4920-A06C-14938F6E59D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2113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E936BC2-AD59-42F8-86BB-53E5957FB7B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2544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9F70A8-75F2-4C91-8A39-7287C2CEDE9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4156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A6EDF01-EB31-4902-8A8A-5707E6A7030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0125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44EAA1D-A168-41A0-A5EB-1F4524E83A8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7586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0627780-760D-4F48-A763-2FC6C013D06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6453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829F0A9-2AD6-4EAC-B65E-76F4953C015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5036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Sun of my soul, </a:t>
            </a:r>
            <a:r>
              <a:rPr lang="en-GB" dirty="0"/>
              <a:t>thou Saviour dear,</a:t>
            </a:r>
            <a:endParaRPr lang="en-NZ" dirty="0"/>
          </a:p>
          <a:p>
            <a:r>
              <a:rPr lang="en-GB" dirty="0"/>
              <a:t>		it is not night if thou be near;</a:t>
            </a:r>
            <a:endParaRPr lang="en-NZ" dirty="0"/>
          </a:p>
          <a:p>
            <a:r>
              <a:rPr lang="en-GB" dirty="0"/>
              <a:t>	O may no earthborn cloud arise</a:t>
            </a:r>
            <a:endParaRPr lang="en-NZ" dirty="0"/>
          </a:p>
          <a:p>
            <a:r>
              <a:rPr lang="en-GB" dirty="0"/>
              <a:t>		to hide thee from thy servant’s eyes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465]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Abide with me from morn till eve,</a:t>
            </a:r>
            <a:endParaRPr lang="en-NZ" dirty="0"/>
          </a:p>
          <a:p>
            <a:r>
              <a:rPr lang="en-GB" dirty="0"/>
              <a:t>		for without thee I cannot live;</a:t>
            </a:r>
            <a:endParaRPr lang="en-NZ" dirty="0"/>
          </a:p>
          <a:p>
            <a:r>
              <a:rPr lang="en-GB" dirty="0"/>
              <a:t>	abide with me when night is nigh,</a:t>
            </a:r>
            <a:endParaRPr lang="en-NZ" dirty="0"/>
          </a:p>
          <a:p>
            <a:r>
              <a:rPr lang="en-GB" dirty="0"/>
              <a:t>		for without thee I dare not die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If some poor </a:t>
            </a:r>
            <a:r>
              <a:rPr lang="en-GB" dirty="0" err="1"/>
              <a:t>wand’ring</a:t>
            </a:r>
            <a:r>
              <a:rPr lang="en-GB" dirty="0"/>
              <a:t> child of thine</a:t>
            </a:r>
            <a:endParaRPr lang="en-NZ" dirty="0"/>
          </a:p>
          <a:p>
            <a:r>
              <a:rPr lang="en-GB" dirty="0"/>
              <a:t>		have spurned today the voice divine,</a:t>
            </a:r>
            <a:endParaRPr lang="en-NZ" dirty="0"/>
          </a:p>
          <a:p>
            <a:r>
              <a:rPr lang="en-GB" dirty="0"/>
              <a:t>	now, Lord, the gracious work begin;</a:t>
            </a:r>
            <a:endParaRPr lang="en-NZ" dirty="0"/>
          </a:p>
          <a:p>
            <a:r>
              <a:rPr lang="en-GB" dirty="0"/>
              <a:t>		let him no more lie down in sin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1918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Forgive me, Lord, for thy dear Son,</a:t>
            </a:r>
            <a:endParaRPr lang="en-NZ" dirty="0"/>
          </a:p>
          <a:p>
            <a:r>
              <a:rPr lang="en-GB" dirty="0"/>
              <a:t>		the ill that I this day have done,</a:t>
            </a:r>
            <a:endParaRPr lang="en-NZ" dirty="0"/>
          </a:p>
          <a:p>
            <a:r>
              <a:rPr lang="en-GB" dirty="0"/>
              <a:t>	that with the world, myself, and thee,</a:t>
            </a:r>
            <a:endParaRPr lang="en-NZ" dirty="0"/>
          </a:p>
          <a:p>
            <a:r>
              <a:rPr lang="en-GB" dirty="0"/>
              <a:t>		I, ere I sleep, at peace may be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5550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Praise God, from whom all blessings flow;</a:t>
            </a:r>
            <a:endParaRPr lang="en-NZ" dirty="0"/>
          </a:p>
          <a:p>
            <a:r>
              <a:rPr lang="en-GB" dirty="0"/>
              <a:t>		praise him, all creatures here below;</a:t>
            </a:r>
            <a:endParaRPr lang="en-NZ" dirty="0"/>
          </a:p>
          <a:p>
            <a:r>
              <a:rPr lang="en-GB" dirty="0"/>
              <a:t>	praise him above, ye </a:t>
            </a:r>
            <a:r>
              <a:rPr lang="en-GB" dirty="0" err="1"/>
              <a:t>heav’nly</a:t>
            </a:r>
            <a:r>
              <a:rPr lang="en-GB" dirty="0"/>
              <a:t> host;</a:t>
            </a:r>
            <a:endParaRPr lang="en-NZ" dirty="0"/>
          </a:p>
          <a:p>
            <a:r>
              <a:rPr lang="en-GB" dirty="0"/>
              <a:t>		praise Father, Son, and Holy Ghost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465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st.</a:t>
            </a:r>
            <a:r>
              <a:rPr lang="en-GB" sz="1000" dirty="0"/>
              <a:t> 1–3 John Keble, 1820; </a:t>
            </a:r>
            <a:r>
              <a:rPr lang="en-GB" sz="1000" dirty="0" err="1"/>
              <a:t>st.</a:t>
            </a:r>
            <a:r>
              <a:rPr lang="en-GB" sz="1000" dirty="0"/>
              <a:t> 4–5 Bishop Ken, 1674</a:t>
            </a:r>
            <a:endParaRPr lang="en-NZ" sz="1000" dirty="0"/>
          </a:p>
          <a:p>
            <a:pPr algn="r"/>
            <a:r>
              <a:rPr lang="en-GB" sz="1000" dirty="0"/>
              <a:t>Tune: William H. Monk, 1861, arr.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50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2014-03-05T08:45:21Z</dcterms:created>
  <dcterms:modified xsi:type="dcterms:W3CDTF">2014-03-05T08:46:44Z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