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FD47C5-D888-4236-A6E9-A206B27661FF}" type="datetimeFigureOut">
              <a:rPr lang="en-NZ"/>
              <a:pPr>
                <a:defRPr/>
              </a:pPr>
              <a:t>5/03/2014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AA827E-DE38-4AD8-B379-F3488A9B8F68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4428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8F7E699C-CCE2-413A-AED6-6A48C7FF555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88281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176B307-3D40-47F8-80DE-C4BA091B8DF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5565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5213EF9-E946-4DA5-A399-1BC80A5FAB5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98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6511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E6D63A8-1426-49DF-99A7-4E4ABF97F65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0685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F9B4849-27E7-4D4D-A160-25D8BF470FB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9755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BDD0CBB-157A-4EF9-A6CD-6C7D196A216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4372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253911B-E408-4229-ABD4-7AA8939D3DA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3938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4BAF0E9-12BD-4E3E-9B4A-BA86DE7E118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3557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2DCC58D-1E76-4F96-9AF0-B06C8AAAF24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3756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36A7F89-3B50-4EA5-9872-328A9EEB690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379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I am trusting you, Lord Jesus,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you have died for me;</a:t>
            </a:r>
            <a:endParaRPr lang="en-NZ" dirty="0"/>
          </a:p>
          <a:p>
            <a:r>
              <a:rPr lang="en-GB" dirty="0"/>
              <a:t>	trusting you for full salvation,</a:t>
            </a:r>
            <a:endParaRPr lang="en-NZ" dirty="0"/>
          </a:p>
          <a:p>
            <a:r>
              <a:rPr lang="en-GB" dirty="0"/>
              <a:t>		great and free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467]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I am trusting you for pardon –</a:t>
            </a:r>
            <a:endParaRPr lang="en-NZ" dirty="0"/>
          </a:p>
          <a:p>
            <a:r>
              <a:rPr lang="en-GB" dirty="0"/>
              <a:t>		at your feet I bow,</a:t>
            </a:r>
            <a:endParaRPr lang="en-NZ" dirty="0"/>
          </a:p>
          <a:p>
            <a:r>
              <a:rPr lang="en-GB" dirty="0"/>
              <a:t>	for your grace and tender mercy</a:t>
            </a:r>
            <a:endParaRPr lang="en-NZ" dirty="0"/>
          </a:p>
          <a:p>
            <a:r>
              <a:rPr lang="en-GB" dirty="0"/>
              <a:t>		trusting now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 am trusting you for cleansing,</a:t>
            </a:r>
            <a:endParaRPr lang="en-NZ" dirty="0"/>
          </a:p>
          <a:p>
            <a:r>
              <a:rPr lang="en-GB" dirty="0"/>
              <a:t>		Jesus, Son of God,</a:t>
            </a:r>
            <a:endParaRPr lang="en-NZ" dirty="0"/>
          </a:p>
          <a:p>
            <a:r>
              <a:rPr lang="en-GB" dirty="0"/>
              <a:t>	trusting you to make me holy</a:t>
            </a:r>
            <a:endParaRPr lang="en-NZ" dirty="0"/>
          </a:p>
          <a:p>
            <a:r>
              <a:rPr lang="en-GB" dirty="0"/>
              <a:t>		by your blood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9633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 am trusting you to guide me –</a:t>
            </a:r>
            <a:endParaRPr lang="en-NZ" dirty="0"/>
          </a:p>
          <a:p>
            <a:r>
              <a:rPr lang="en-GB" dirty="0"/>
              <a:t>		you alone shall lead,</a:t>
            </a:r>
            <a:endParaRPr lang="en-NZ" dirty="0"/>
          </a:p>
          <a:p>
            <a:r>
              <a:rPr lang="en-GB" dirty="0"/>
              <a:t>	</a:t>
            </a:r>
            <a:r>
              <a:rPr lang="en-GB" dirty="0" err="1"/>
              <a:t>ev’ry</a:t>
            </a:r>
            <a:r>
              <a:rPr lang="en-GB" dirty="0"/>
              <a:t> day and hour supplying</a:t>
            </a:r>
            <a:endParaRPr lang="en-NZ" dirty="0"/>
          </a:p>
          <a:p>
            <a:r>
              <a:rPr lang="en-GB" dirty="0"/>
              <a:t>		all my need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4081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 am trusting you, Lord Jesus –</a:t>
            </a:r>
            <a:endParaRPr lang="en-NZ" dirty="0"/>
          </a:p>
          <a:p>
            <a:r>
              <a:rPr lang="en-GB" dirty="0"/>
              <a:t>		never let me fall;</a:t>
            </a:r>
            <a:endParaRPr lang="en-NZ" dirty="0"/>
          </a:p>
          <a:p>
            <a:r>
              <a:rPr lang="en-GB" dirty="0"/>
              <a:t>	I am trusting you forever,</a:t>
            </a:r>
            <a:endParaRPr lang="en-NZ" dirty="0"/>
          </a:p>
          <a:p>
            <a:r>
              <a:rPr lang="en-GB" dirty="0"/>
              <a:t>		and for all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467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Frances R. </a:t>
            </a:r>
            <a:r>
              <a:rPr lang="en-GB" sz="1000" dirty="0" err="1"/>
              <a:t>Havergal</a:t>
            </a:r>
            <a:r>
              <a:rPr lang="en-GB" sz="1000" dirty="0"/>
              <a:t>, 1874, alt.</a:t>
            </a:r>
            <a:endParaRPr lang="en-NZ" sz="1000" dirty="0"/>
          </a:p>
          <a:p>
            <a:pPr algn="r"/>
            <a:r>
              <a:rPr lang="en-GB" sz="1000" dirty="0"/>
              <a:t>Tune: E. W. </a:t>
            </a:r>
            <a:r>
              <a:rPr lang="en-GB" sz="1000" dirty="0" err="1"/>
              <a:t>Bullinger</a:t>
            </a:r>
            <a:r>
              <a:rPr lang="en-GB" sz="1000" dirty="0"/>
              <a:t>, 1874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42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2014-03-05T08:48:13Z</dcterms:created>
  <dcterms:modified xsi:type="dcterms:W3CDTF">2014-03-05T08:49:31Z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