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273EB7-33D2-458C-BE8F-B0B92204CEC6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8EB453-93A1-4226-8734-62C548131DC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154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BCADB2C-9A4D-48F7-A7C8-7A67B4A67F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88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F3698F-1F96-4953-833F-BD0DD390DE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724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C28164-5BAC-460B-97A6-A7856DA6C5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92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51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CBF94A-54CA-4E1E-80DA-F31910109E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69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AB6CD9-B4C3-4A2F-86D9-47E52D1283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392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D647C0-4698-49EB-AC21-D52E89C5AF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49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C6402-3633-4E9C-B384-B4DDB9C022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42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6009CF-82B8-4F2A-8236-AF4323D6FB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28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EE3993-0BC3-4FA2-B6D2-45930C3488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811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2D64CF-19F2-419F-B4D0-D9D8B83E56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5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Have thine own way, Lord! </a:t>
            </a:r>
            <a:r>
              <a:rPr lang="en-GB" dirty="0"/>
              <a:t>Have thine own </a:t>
            </a:r>
            <a:r>
              <a:rPr lang="en-GB" dirty="0" smtClean="0"/>
              <a:t>	way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Thou art the potter, I am the clay.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Mold</a:t>
            </a:r>
            <a:r>
              <a:rPr lang="en-GB" dirty="0"/>
              <a:t> me and make me after thy will,</a:t>
            </a:r>
            <a:endParaRPr lang="en-NZ" dirty="0"/>
          </a:p>
          <a:p>
            <a:r>
              <a:rPr lang="en-GB" dirty="0"/>
              <a:t>		while I am waiting, yielded and still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Have thine own way, Lord! Have thine own </a:t>
            </a:r>
            <a:r>
              <a:rPr lang="en-GB" dirty="0" smtClean="0"/>
              <a:t>	way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Search me and try me, Master, today.</a:t>
            </a:r>
            <a:endParaRPr lang="en-NZ" dirty="0"/>
          </a:p>
          <a:p>
            <a:r>
              <a:rPr lang="en-GB" dirty="0"/>
              <a:t>	Open mine eyes, my sin show me now,</a:t>
            </a:r>
            <a:endParaRPr lang="en-NZ" dirty="0"/>
          </a:p>
          <a:p>
            <a:r>
              <a:rPr lang="en-GB" dirty="0"/>
              <a:t>		as in thy presence humbly I bow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Have thine own way, Lord! Have thine own </a:t>
            </a:r>
            <a:r>
              <a:rPr lang="en-GB" dirty="0" smtClean="0"/>
              <a:t>	way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Wounded and weary, help me, I pray.</a:t>
            </a:r>
            <a:endParaRPr lang="en-NZ" dirty="0"/>
          </a:p>
          <a:p>
            <a:r>
              <a:rPr lang="en-GB" dirty="0"/>
              <a:t>	Power, all power, surely is thine;</a:t>
            </a:r>
            <a:endParaRPr lang="en-NZ" dirty="0"/>
          </a:p>
          <a:p>
            <a:r>
              <a:rPr lang="en-GB" dirty="0"/>
              <a:t>		touch me and heal me, Saviour divine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33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Have thine own way, Lord! Have thine own </a:t>
            </a:r>
            <a:r>
              <a:rPr lang="en-GB" dirty="0" smtClean="0"/>
              <a:t>	way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Hold o’er my being absolute sway.</a:t>
            </a:r>
            <a:endParaRPr lang="en-NZ" dirty="0"/>
          </a:p>
          <a:p>
            <a:r>
              <a:rPr lang="en-GB" dirty="0"/>
              <a:t>	Fill with thy Spirit till all shall see</a:t>
            </a:r>
            <a:endParaRPr lang="en-NZ" dirty="0"/>
          </a:p>
          <a:p>
            <a:r>
              <a:rPr lang="en-GB" dirty="0"/>
              <a:t>		Christ only, always, living in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884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Adelaide A. Pollard, 1901</a:t>
            </a:r>
            <a:endParaRPr lang="en-NZ" sz="1000" dirty="0"/>
          </a:p>
          <a:p>
            <a:pPr algn="r"/>
            <a:r>
              <a:rPr lang="en-GB" sz="1000" dirty="0"/>
              <a:t>Tune (ADELAIDE): George C. Stebbins, 1907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(THEODORA): Alfred </a:t>
            </a:r>
            <a:r>
              <a:rPr lang="en-GB" sz="1000" dirty="0" err="1"/>
              <a:t>Legge</a:t>
            </a:r>
            <a:r>
              <a:rPr lang="en-GB" sz="1000" dirty="0"/>
              <a:t>, 1886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2014-03-05T08:49:36Z</dcterms:created>
  <dcterms:modified xsi:type="dcterms:W3CDTF">2014-03-05T08:51:03Z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