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0AD0833-6E05-43A2-AEF1-446B47E54FBD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E45652B-0EA5-43E1-AAC3-7EAB20936E0F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8134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F081F051-2A48-4DA7-88DC-1187025D148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4893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8111EB5-2BC9-46DE-A665-373E146F03C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4186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D9BBA63-1DAB-438B-BCE7-A3D8EB88070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4723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0658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B17F752-6BBF-45F7-9DA5-5879F0333DF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7350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90F596D-787F-4F37-A416-B0E95A7084C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3911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7E55E7-C00F-4D71-AED5-4970AFB6A23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2601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92B6CFE-327D-41EA-9BC4-6FFC27E9544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2763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3E164BC-E091-4339-A1C1-38430C222B3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1369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D7F9A3A-159E-46EE-B20D-F6616D479D7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8981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8956CD7-246D-4312-BE37-20CB7BE7CC4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8823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Take time to be holy,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speak oft with thy Lord;</a:t>
            </a:r>
            <a:endParaRPr lang="en-NZ" dirty="0"/>
          </a:p>
          <a:p>
            <a:r>
              <a:rPr lang="en-GB" dirty="0"/>
              <a:t>		abide in him always</a:t>
            </a:r>
            <a:endParaRPr lang="en-NZ" dirty="0"/>
          </a:p>
          <a:p>
            <a:r>
              <a:rPr lang="en-GB" dirty="0"/>
              <a:t>		and feed on his word.</a:t>
            </a:r>
            <a:endParaRPr lang="en-NZ" dirty="0"/>
          </a:p>
          <a:p>
            <a:r>
              <a:rPr lang="en-GB" dirty="0"/>
              <a:t>	Make friends of God’s children,</a:t>
            </a:r>
            <a:endParaRPr lang="en-NZ" dirty="0"/>
          </a:p>
          <a:p>
            <a:r>
              <a:rPr lang="en-GB" dirty="0"/>
              <a:t>		help those who are weak,</a:t>
            </a:r>
            <a:endParaRPr lang="en-NZ" dirty="0"/>
          </a:p>
          <a:p>
            <a:r>
              <a:rPr lang="en-GB" dirty="0"/>
              <a:t>		forgetting in nothing</a:t>
            </a:r>
            <a:endParaRPr lang="en-NZ" dirty="0"/>
          </a:p>
          <a:p>
            <a:r>
              <a:rPr lang="en-GB" dirty="0"/>
              <a:t>		his blessing to seek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469]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Take time to be holy,</a:t>
            </a:r>
            <a:endParaRPr lang="en-NZ" dirty="0"/>
          </a:p>
          <a:p>
            <a:r>
              <a:rPr lang="en-GB" dirty="0"/>
              <a:t>		the world rushes on;</a:t>
            </a:r>
            <a:endParaRPr lang="en-NZ" dirty="0"/>
          </a:p>
          <a:p>
            <a:r>
              <a:rPr lang="en-GB" dirty="0"/>
              <a:t>		spend much time in secret</a:t>
            </a:r>
            <a:endParaRPr lang="en-NZ" dirty="0"/>
          </a:p>
          <a:p>
            <a:r>
              <a:rPr lang="en-GB" dirty="0"/>
              <a:t>		with Jesus alone.</a:t>
            </a:r>
            <a:endParaRPr lang="en-NZ" dirty="0"/>
          </a:p>
          <a:p>
            <a:r>
              <a:rPr lang="en-GB" dirty="0"/>
              <a:t>	By looking to Jesus,</a:t>
            </a:r>
            <a:endParaRPr lang="en-NZ" dirty="0"/>
          </a:p>
          <a:p>
            <a:r>
              <a:rPr lang="en-GB" dirty="0"/>
              <a:t>		like him thou shalt be;</a:t>
            </a:r>
            <a:endParaRPr lang="en-NZ" dirty="0"/>
          </a:p>
          <a:p>
            <a:r>
              <a:rPr lang="en-GB" dirty="0"/>
              <a:t>		thy friends in thy conduct</a:t>
            </a:r>
            <a:endParaRPr lang="en-NZ" dirty="0"/>
          </a:p>
          <a:p>
            <a:r>
              <a:rPr lang="en-GB" dirty="0"/>
              <a:t>		his likeness shall see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Take time to be holy,</a:t>
            </a:r>
            <a:endParaRPr lang="en-NZ" dirty="0"/>
          </a:p>
          <a:p>
            <a:r>
              <a:rPr lang="en-GB" dirty="0"/>
              <a:t>		let him be thy guide,</a:t>
            </a:r>
            <a:endParaRPr lang="en-NZ" dirty="0"/>
          </a:p>
          <a:p>
            <a:r>
              <a:rPr lang="en-GB" dirty="0"/>
              <a:t>		and run not before him,</a:t>
            </a:r>
            <a:endParaRPr lang="en-NZ" dirty="0"/>
          </a:p>
          <a:p>
            <a:r>
              <a:rPr lang="en-GB" dirty="0"/>
              <a:t>		whatever betide;</a:t>
            </a:r>
            <a:endParaRPr lang="en-NZ" dirty="0"/>
          </a:p>
          <a:p>
            <a:r>
              <a:rPr lang="en-GB" dirty="0"/>
              <a:t>	in joy or in sorrow</a:t>
            </a:r>
            <a:endParaRPr lang="en-NZ" dirty="0"/>
          </a:p>
          <a:p>
            <a:r>
              <a:rPr lang="en-GB" dirty="0"/>
              <a:t>		still follow thy Lord,</a:t>
            </a:r>
            <a:endParaRPr lang="en-NZ" dirty="0"/>
          </a:p>
          <a:p>
            <a:r>
              <a:rPr lang="en-GB" dirty="0"/>
              <a:t>		and, looking to Jesus,</a:t>
            </a:r>
            <a:endParaRPr lang="en-NZ" dirty="0"/>
          </a:p>
          <a:p>
            <a:r>
              <a:rPr lang="en-GB" dirty="0"/>
              <a:t>		still trust in his word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929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Take time to be holy,</a:t>
            </a:r>
            <a:endParaRPr lang="en-NZ" dirty="0"/>
          </a:p>
          <a:p>
            <a:r>
              <a:rPr lang="en-GB" dirty="0"/>
              <a:t>		be calm in thy soul,</a:t>
            </a:r>
            <a:endParaRPr lang="en-NZ" dirty="0"/>
          </a:p>
          <a:p>
            <a:r>
              <a:rPr lang="en-GB" dirty="0"/>
              <a:t>		each thought and each motive</a:t>
            </a:r>
            <a:endParaRPr lang="en-NZ" dirty="0"/>
          </a:p>
          <a:p>
            <a:r>
              <a:rPr lang="en-GB" dirty="0"/>
              <a:t>		beneath his control;</a:t>
            </a:r>
            <a:endParaRPr lang="en-NZ" dirty="0"/>
          </a:p>
          <a:p>
            <a:r>
              <a:rPr lang="en-GB" dirty="0"/>
              <a:t>	thus led by his Spirit</a:t>
            </a:r>
            <a:endParaRPr lang="en-NZ" dirty="0"/>
          </a:p>
          <a:p>
            <a:r>
              <a:rPr lang="en-GB" dirty="0"/>
              <a:t>		to fountains of love,</a:t>
            </a:r>
            <a:endParaRPr lang="en-NZ" dirty="0"/>
          </a:p>
          <a:p>
            <a:r>
              <a:rPr lang="en-GB" dirty="0"/>
              <a:t>		thou soon shalt be fitted</a:t>
            </a:r>
            <a:endParaRPr lang="en-NZ" dirty="0"/>
          </a:p>
          <a:p>
            <a:r>
              <a:rPr lang="en-GB" dirty="0"/>
              <a:t>		for service above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503783"/>
            <a:ext cx="914400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469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William D. </a:t>
            </a:r>
            <a:r>
              <a:rPr lang="en-GB" sz="1000" dirty="0" err="1"/>
              <a:t>Longstaff</a:t>
            </a:r>
            <a:r>
              <a:rPr lang="en-GB" sz="1000" dirty="0"/>
              <a:t>, 1822–1894</a:t>
            </a:r>
            <a:endParaRPr lang="en-NZ" sz="1000" dirty="0"/>
          </a:p>
          <a:p>
            <a:pPr algn="r"/>
            <a:r>
              <a:rPr lang="en-GB" sz="1000" dirty="0"/>
              <a:t>Tune (STOWEY): English traditional melody, adapt.</a:t>
            </a:r>
            <a:endParaRPr lang="en-NZ" sz="1000" dirty="0"/>
          </a:p>
          <a:p>
            <a:pPr algn="r"/>
            <a:r>
              <a:rPr lang="en-GB" sz="1000" dirty="0"/>
              <a:t>or</a:t>
            </a:r>
            <a:endParaRPr lang="en-NZ" sz="1000" dirty="0"/>
          </a:p>
          <a:p>
            <a:pPr algn="r"/>
            <a:r>
              <a:rPr lang="en-GB" sz="1000" dirty="0"/>
              <a:t>Text: William D. </a:t>
            </a:r>
            <a:r>
              <a:rPr lang="en-GB" sz="1000" dirty="0" err="1"/>
              <a:t>Longstaff</a:t>
            </a:r>
            <a:r>
              <a:rPr lang="en-GB" sz="1000" dirty="0"/>
              <a:t>, 1822–1894</a:t>
            </a:r>
            <a:endParaRPr lang="en-NZ" sz="1000" dirty="0"/>
          </a:p>
          <a:p>
            <a:pPr algn="r"/>
            <a:r>
              <a:rPr lang="en-GB" sz="1000" dirty="0"/>
              <a:t>Tune (HOLINESS): George C. Stebbins, 1890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15</TotalTime>
  <Words>57</Words>
  <Application>Microsoft Office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2</cp:revision>
  <cp:lastPrinted>1601-01-01T00:00:00Z</cp:lastPrinted>
  <dcterms:created xsi:type="dcterms:W3CDTF">2014-03-05T08:51:07Z</dcterms:created>
  <dcterms:modified xsi:type="dcterms:W3CDTF">2014-03-05T09:06:26Z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