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5D74F7-72AB-4E35-BA62-036FFEB046C0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9AE330-6C22-44A6-98B5-8F15084123A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191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9C624F9-5909-4F39-8211-4DAA90D550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72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0BB0EF-2DAC-46D9-B2AB-51C6D20D67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311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945331-1C07-4FD3-BB6E-328E8C9EB8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640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745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9C210F-E2B5-476A-B4F4-864CC38B51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27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19B99E-50F5-430C-88EA-7E250E9AB8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512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D7839E-9F52-4E83-A3C7-2771538515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409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08CB23-77CC-4851-82B5-5F86A871D0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55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B61EC1-24CB-4F9B-83F0-24651CDB92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268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446732-DAC4-400A-8B05-A368D0F5C2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BF591E-92D5-45B4-8646-16370CA407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515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Teach me thy way, </a:t>
            </a:r>
            <a:r>
              <a:rPr lang="en-GB" dirty="0"/>
              <a:t>O Lord;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Thy guiding grace afford;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Help me to walk aright,</a:t>
            </a:r>
            <a:endParaRPr lang="en-NZ" dirty="0"/>
          </a:p>
          <a:p>
            <a:r>
              <a:rPr lang="en-GB" dirty="0"/>
              <a:t>		more by faith, less by sight;</a:t>
            </a:r>
            <a:endParaRPr lang="en-NZ" dirty="0"/>
          </a:p>
          <a:p>
            <a:r>
              <a:rPr lang="en-GB" dirty="0"/>
              <a:t>	lead me with </a:t>
            </a:r>
            <a:r>
              <a:rPr lang="en-GB" dirty="0" err="1"/>
              <a:t>heav’nly</a:t>
            </a:r>
            <a:r>
              <a:rPr lang="en-GB" dirty="0"/>
              <a:t> light;</a:t>
            </a:r>
            <a:endParaRPr lang="en-NZ" dirty="0"/>
          </a:p>
          <a:p>
            <a:r>
              <a:rPr lang="en-GB" dirty="0"/>
              <a:t>		teach me thy way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I am sad at heart,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When earthly joys depart,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In hours of loneliness,</a:t>
            </a:r>
            <a:endParaRPr lang="en-NZ" dirty="0"/>
          </a:p>
          <a:p>
            <a:r>
              <a:rPr lang="en-GB" dirty="0"/>
              <a:t>		in times of dire distress,</a:t>
            </a:r>
            <a:endParaRPr lang="en-NZ" dirty="0"/>
          </a:p>
          <a:p>
            <a:r>
              <a:rPr lang="en-GB" dirty="0"/>
              <a:t>	in failure or success,</a:t>
            </a:r>
            <a:endParaRPr lang="en-NZ" dirty="0"/>
          </a:p>
          <a:p>
            <a:r>
              <a:rPr lang="en-GB" dirty="0"/>
              <a:t>		teach me thy way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doubts and fears arise,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When storms </a:t>
            </a:r>
            <a:r>
              <a:rPr lang="en-GB" dirty="0" err="1"/>
              <a:t>o’erspread</a:t>
            </a:r>
            <a:r>
              <a:rPr lang="en-GB" dirty="0"/>
              <a:t> the skies,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Shine through the cloud and rain,</a:t>
            </a:r>
            <a:endParaRPr lang="en-NZ" dirty="0"/>
          </a:p>
          <a:p>
            <a:r>
              <a:rPr lang="en-GB" dirty="0"/>
              <a:t>		through sorrow, toil, and pain;</a:t>
            </a:r>
            <a:endParaRPr lang="en-NZ" dirty="0"/>
          </a:p>
          <a:p>
            <a:r>
              <a:rPr lang="en-GB" dirty="0"/>
              <a:t>	make thou my pathway plain;</a:t>
            </a:r>
            <a:endParaRPr lang="en-NZ" dirty="0"/>
          </a:p>
          <a:p>
            <a:r>
              <a:rPr lang="en-GB" dirty="0"/>
              <a:t>		teach me thy way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054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Long as my life shall last,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Where’er</a:t>
            </a:r>
            <a:r>
              <a:rPr lang="en-GB" dirty="0"/>
              <a:t> my lot be cast,</a:t>
            </a:r>
            <a:endParaRPr lang="en-NZ" dirty="0"/>
          </a:p>
          <a:p>
            <a:r>
              <a:rPr lang="en-GB" dirty="0"/>
              <a:t>		teach me thy way!</a:t>
            </a:r>
            <a:endParaRPr lang="en-NZ" dirty="0"/>
          </a:p>
          <a:p>
            <a:r>
              <a:rPr lang="en-GB" dirty="0"/>
              <a:t>	Until the race is run,</a:t>
            </a:r>
            <a:endParaRPr lang="en-NZ" dirty="0"/>
          </a:p>
          <a:p>
            <a:r>
              <a:rPr lang="en-GB" dirty="0"/>
              <a:t>		until the journey’s done,</a:t>
            </a:r>
            <a:endParaRPr lang="en-NZ" dirty="0"/>
          </a:p>
          <a:p>
            <a:r>
              <a:rPr lang="en-GB" dirty="0"/>
              <a:t>	until the crown is won,</a:t>
            </a:r>
            <a:endParaRPr lang="en-NZ" dirty="0"/>
          </a:p>
          <a:p>
            <a:r>
              <a:rPr lang="en-GB" dirty="0"/>
              <a:t>		teach me thy way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 and tune: B. Mansell Ramsey, 1919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2014-03-05T09:06:40Z</dcterms:created>
  <dcterms:modified xsi:type="dcterms:W3CDTF">2014-03-05T09:07:45Z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