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1EE3C0-761B-4CC4-9C2A-972203D4D1F1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D5EBE7-23D0-464D-8E2E-AACF489015E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9518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C9DA0C8-C194-4275-8DA7-5B143316AB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248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F60D72-56B6-44F2-8F28-FC6E6384F0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72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17ADBA-0A9F-4041-A752-B1CBF75030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37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823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BBF27E-F4DD-444F-AB26-48AB181722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E69C1B-CFE7-4F22-BC79-DF2A3BAFD0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56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B9C3F9-781B-407D-AED4-9CBC20D582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64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FDDB5E-AD03-4A2B-939C-B24D238C2D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82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08B001-A952-4749-8930-8A5F1DF6A4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12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91BB32-0985-4547-A00E-12BE4B187A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23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D8BB76-F15D-4BFA-9CEC-A992AE9DB9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9752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for a closer walk with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 calm and </a:t>
            </a:r>
            <a:r>
              <a:rPr lang="en-GB" dirty="0" err="1"/>
              <a:t>heav’nly</a:t>
            </a:r>
            <a:r>
              <a:rPr lang="en-GB" dirty="0"/>
              <a:t> frame,</a:t>
            </a:r>
            <a:endParaRPr lang="en-NZ" dirty="0"/>
          </a:p>
          <a:p>
            <a:r>
              <a:rPr lang="en-GB" dirty="0"/>
              <a:t>	a light to shine upon the road</a:t>
            </a:r>
            <a:endParaRPr lang="en-NZ" dirty="0"/>
          </a:p>
          <a:p>
            <a:r>
              <a:rPr lang="en-GB" dirty="0"/>
              <a:t>		that leads me to the Lamb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Where is the blessedness I knew</a:t>
            </a:r>
            <a:endParaRPr lang="en-NZ" dirty="0"/>
          </a:p>
          <a:p>
            <a:r>
              <a:rPr lang="en-GB" dirty="0"/>
              <a:t>		when first I sought the Lord?</a:t>
            </a:r>
            <a:endParaRPr lang="en-NZ" dirty="0"/>
          </a:p>
          <a:p>
            <a:r>
              <a:rPr lang="en-GB" dirty="0"/>
              <a:t>	Where is the soul-refreshing view</a:t>
            </a:r>
            <a:endParaRPr lang="en-NZ" dirty="0"/>
          </a:p>
          <a:p>
            <a:r>
              <a:rPr lang="en-GB" dirty="0"/>
              <a:t>		of Jesus and his word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The dearest idol I have known,</a:t>
            </a:r>
            <a:endParaRPr lang="en-NZ" dirty="0"/>
          </a:p>
          <a:p>
            <a:r>
              <a:rPr lang="en-GB" dirty="0"/>
              <a:t>		whate’er that idol be,</a:t>
            </a:r>
            <a:endParaRPr lang="en-NZ" dirty="0"/>
          </a:p>
          <a:p>
            <a:r>
              <a:rPr lang="en-GB" dirty="0"/>
              <a:t>	help me to tear it from thy throne</a:t>
            </a:r>
            <a:endParaRPr lang="en-NZ" dirty="0"/>
          </a:p>
          <a:p>
            <a:r>
              <a:rPr lang="en-GB" dirty="0"/>
              <a:t>		and worship only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05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shall my walk be close with God,</a:t>
            </a:r>
            <a:endParaRPr lang="en-NZ" dirty="0"/>
          </a:p>
          <a:p>
            <a:r>
              <a:rPr lang="en-GB" dirty="0"/>
              <a:t>		calm and serene my frame;</a:t>
            </a:r>
            <a:endParaRPr lang="en-NZ" dirty="0"/>
          </a:p>
          <a:p>
            <a:r>
              <a:rPr lang="en-GB" dirty="0"/>
              <a:t>	so purer light shall mark the road</a:t>
            </a:r>
            <a:endParaRPr lang="en-NZ" dirty="0"/>
          </a:p>
          <a:p>
            <a:r>
              <a:rPr lang="en-GB" dirty="0"/>
              <a:t>		that leads me to the Lamb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Cowper, 1772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Scottish Psalter</a:t>
            </a:r>
            <a:r>
              <a:rPr lang="en-GB" sz="1000" dirty="0"/>
              <a:t>, 1635; harm. </a:t>
            </a:r>
            <a:r>
              <a:rPr lang="en-GB" sz="1000" i="1" dirty="0"/>
              <a:t>The English Hymnal</a:t>
            </a:r>
            <a:r>
              <a:rPr lang="en-GB" sz="1000" dirty="0"/>
              <a:t>, 1906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2014-03-05T09:07:50Z</dcterms:created>
  <dcterms:modified xsi:type="dcterms:W3CDTF">2014-03-05T09:08:57Z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