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94EFBD-FD50-4C7D-8BEA-C8C9D51C2F1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CC5EDC-A6DF-4385-AA31-ABE9243295A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892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80614BA-DD26-45C4-A8FA-739015839C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817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39C39-C15E-41AA-A9E3-323B18866F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188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3BE3AD-AC87-4A26-9546-92BDC4B76B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583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041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38FAA7-613E-47E1-BEAF-1CA01E6003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081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70502F-87C9-46A5-863A-3FBC73BCC5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7676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A0E486-F945-4DEE-9B96-D2EE807475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419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7E6E68-F5EF-4BCC-A314-92E4D4F821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371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4D5858-F622-4F58-A0D1-49156EB047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666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991639-776C-4207-8813-51370620E7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254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1D0272-0D27-475C-B189-E6F9F400F9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7797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If I speak a foreign tongue,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if I sing the angel’s song,</a:t>
            </a:r>
            <a:endParaRPr lang="en-NZ" dirty="0"/>
          </a:p>
          <a:p>
            <a:r>
              <a:rPr lang="en-GB" dirty="0"/>
              <a:t>	I am still a noisy gong</a:t>
            </a:r>
            <a:endParaRPr lang="en-NZ" dirty="0"/>
          </a:p>
          <a:p>
            <a:r>
              <a:rPr lang="en-GB" dirty="0"/>
              <a:t>		if I have not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all learning I approve</a:t>
            </a:r>
            <a:endParaRPr lang="en-NZ" dirty="0"/>
          </a:p>
          <a:p>
            <a:r>
              <a:rPr lang="en-GB" dirty="0"/>
              <a:t>		and my faith can mountains move,</a:t>
            </a:r>
            <a:endParaRPr lang="en-NZ" dirty="0"/>
          </a:p>
          <a:p>
            <a:r>
              <a:rPr lang="en-GB" dirty="0"/>
              <a:t>	all these gifts still nothing prove</a:t>
            </a:r>
            <a:endParaRPr lang="en-NZ" dirty="0"/>
          </a:p>
          <a:p>
            <a:r>
              <a:rPr lang="en-GB" dirty="0"/>
              <a:t>		if I have not love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If I give away all gain,</a:t>
            </a:r>
            <a:endParaRPr lang="en-NZ" dirty="0"/>
          </a:p>
          <a:p>
            <a:r>
              <a:rPr lang="en-GB" dirty="0"/>
              <a:t>		suffer martyrdom in pain,</a:t>
            </a:r>
            <a:endParaRPr lang="en-NZ" dirty="0"/>
          </a:p>
          <a:p>
            <a:r>
              <a:rPr lang="en-GB" dirty="0"/>
              <a:t>	nothing yet do I attain</a:t>
            </a:r>
            <a:endParaRPr lang="en-NZ" dirty="0"/>
          </a:p>
          <a:p>
            <a:r>
              <a:rPr lang="en-GB" dirty="0"/>
              <a:t>		if I have not love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6588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Love is patient, love is kind;</a:t>
            </a:r>
            <a:endParaRPr lang="en-NZ" dirty="0"/>
          </a:p>
          <a:p>
            <a:r>
              <a:rPr lang="en-GB" dirty="0"/>
              <a:t>		love rejects an evil mind.</a:t>
            </a:r>
            <a:endParaRPr lang="en-NZ" dirty="0"/>
          </a:p>
          <a:p>
            <a:r>
              <a:rPr lang="en-GB" dirty="0"/>
              <a:t>	Jealousy is left behind</a:t>
            </a:r>
            <a:endParaRPr lang="en-NZ" dirty="0"/>
          </a:p>
          <a:p>
            <a:r>
              <a:rPr lang="en-GB" dirty="0"/>
              <a:t>		if I have this love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250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Love is endless in its reign,</a:t>
            </a:r>
            <a:endParaRPr lang="en-NZ" dirty="0"/>
          </a:p>
          <a:p>
            <a:r>
              <a:rPr lang="en-GB" dirty="0"/>
              <a:t>		though all tongues and knowledge wane.</a:t>
            </a:r>
            <a:endParaRPr lang="en-NZ" dirty="0"/>
          </a:p>
          <a:p>
            <a:r>
              <a:rPr lang="en-GB" dirty="0"/>
              <a:t>	Faith and hope and love remain;</a:t>
            </a:r>
            <a:endParaRPr lang="en-NZ" dirty="0"/>
          </a:p>
          <a:p>
            <a:r>
              <a:rPr lang="en-GB" dirty="0"/>
              <a:t>		greatest still is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1441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(#233948)</a:t>
            </a:r>
            <a:endParaRPr lang="en-NZ" sz="1000" i="1" dirty="0"/>
          </a:p>
          <a:p>
            <a:pPr algn="r"/>
            <a:r>
              <a:rPr lang="en-GB" sz="1000" dirty="0"/>
              <a:t>Text: Based on 1 Corinthians 13. Bert </a:t>
            </a:r>
            <a:r>
              <a:rPr lang="en-GB" sz="1000" dirty="0" err="1"/>
              <a:t>Polman</a:t>
            </a:r>
            <a:r>
              <a:rPr lang="en-GB" sz="1000" dirty="0"/>
              <a:t>, 1986,</a:t>
            </a:r>
            <a:br>
              <a:rPr lang="en-GB" sz="1000" dirty="0"/>
            </a:br>
            <a:r>
              <a:rPr lang="en-GB" sz="1000" dirty="0"/>
              <a:t>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Friedrich </a:t>
            </a:r>
            <a:r>
              <a:rPr lang="en-GB" sz="1000" dirty="0" err="1"/>
              <a:t>Filitz</a:t>
            </a:r>
            <a:r>
              <a:rPr lang="en-GB" sz="1000" dirty="0"/>
              <a:t>, 1847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2014-03-05T09:10:02Z</dcterms:created>
  <dcterms:modified xsi:type="dcterms:W3CDTF">2014-04-03T09:27:19Z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