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10"/>
  </p:handoutMasterIdLst>
  <p:sldIdLst>
    <p:sldId id="259" r:id="rId2"/>
    <p:sldId id="260" r:id="rId3"/>
    <p:sldId id="262" r:id="rId4"/>
    <p:sldId id="264" r:id="rId5"/>
    <p:sldId id="263" r:id="rId6"/>
    <p:sldId id="265" r:id="rId7"/>
    <p:sldId id="261" r:id="rId8"/>
    <p:sldId id="266" r:id="rId9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AB39E66-C71C-458A-B605-B6C32CE978C0}" type="datetimeFigureOut">
              <a:rPr lang="en-NZ"/>
              <a:pPr>
                <a:defRPr/>
              </a:pPr>
              <a:t>5/03/2014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2C008AD-CE85-40B7-9282-DA5A28CEA60A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237553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80D314AF-51B5-42AC-A5BB-016FDC55A5C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51396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47E491A-5C50-4942-9F81-335F1ACE54A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7420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97F2CBC-EA7F-44A4-8C18-B3F6C1B7683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26287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80002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D2F17F6-17C9-4350-AC02-305E2B9D1B6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95429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AE900B2-D3FF-4267-8F37-91FD66D88A6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96022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AD9ABFE-BFB2-4A05-9398-4F2193BD62B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1412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F0088C8-3878-4E9C-A9A6-378B80A927A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881606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9AD89E1-F1B7-4847-9F38-EE0B035E024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79534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495BC86-D9AD-478E-A41D-EB47D76A126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75765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28C6CBD-BFFA-44E1-922E-C303B675855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60511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When we walk with the Lord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in the light of his word,</a:t>
            </a:r>
            <a:endParaRPr lang="en-NZ" dirty="0"/>
          </a:p>
          <a:p>
            <a:r>
              <a:rPr lang="en-GB" dirty="0"/>
              <a:t>		what a glory he sheds on our way!</a:t>
            </a:r>
            <a:endParaRPr lang="en-NZ" dirty="0"/>
          </a:p>
          <a:p>
            <a:r>
              <a:rPr lang="en-GB" dirty="0"/>
              <a:t>	While we do his good will,</a:t>
            </a:r>
            <a:endParaRPr lang="en-NZ" dirty="0"/>
          </a:p>
          <a:p>
            <a:r>
              <a:rPr lang="en-GB" dirty="0"/>
              <a:t>		he abides with us still,</a:t>
            </a:r>
            <a:endParaRPr lang="en-NZ" dirty="0"/>
          </a:p>
          <a:p>
            <a:r>
              <a:rPr lang="en-GB" dirty="0"/>
              <a:t>		and with all who will trust and obey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475]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i="1" dirty="0"/>
              <a:t>Trust and obey,</a:t>
            </a:r>
            <a:endParaRPr lang="en-NZ" i="1" dirty="0"/>
          </a:p>
          <a:p>
            <a:r>
              <a:rPr lang="en-GB" i="1" dirty="0"/>
              <a:t>	for there’s no other way</a:t>
            </a:r>
            <a:endParaRPr lang="en-NZ" i="1" dirty="0"/>
          </a:p>
          <a:p>
            <a:r>
              <a:rPr lang="en-GB" i="1" dirty="0"/>
              <a:t>	to be happy in Jesus,</a:t>
            </a:r>
            <a:endParaRPr lang="en-NZ" i="1" dirty="0"/>
          </a:p>
          <a:p>
            <a:r>
              <a:rPr lang="en-GB" i="1" dirty="0"/>
              <a:t>	but to trust and obey</a:t>
            </a:r>
            <a:r>
              <a:rPr lang="en-GB" i="1" dirty="0" smtClean="0"/>
              <a:t>.</a:t>
            </a:r>
            <a:endParaRPr lang="en-NZ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Not a burden we bear,</a:t>
            </a:r>
            <a:endParaRPr lang="en-NZ" dirty="0"/>
          </a:p>
          <a:p>
            <a:r>
              <a:rPr lang="en-GB" dirty="0"/>
              <a:t>		not a sorrow we share,</a:t>
            </a:r>
            <a:endParaRPr lang="en-NZ" dirty="0"/>
          </a:p>
          <a:p>
            <a:r>
              <a:rPr lang="en-GB" dirty="0"/>
              <a:t>		but our toil he will richly repay;</a:t>
            </a:r>
            <a:endParaRPr lang="en-NZ" dirty="0"/>
          </a:p>
          <a:p>
            <a:r>
              <a:rPr lang="en-GB" dirty="0"/>
              <a:t>	not a grief nor a loss,</a:t>
            </a:r>
            <a:endParaRPr lang="en-NZ" dirty="0"/>
          </a:p>
          <a:p>
            <a:r>
              <a:rPr lang="en-GB" dirty="0"/>
              <a:t>		not a frown nor a cross,</a:t>
            </a:r>
            <a:endParaRPr lang="en-NZ" dirty="0"/>
          </a:p>
          <a:p>
            <a:r>
              <a:rPr lang="en-GB" dirty="0"/>
              <a:t>		but is blest if we trust and obey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78979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i="1" dirty="0"/>
              <a:t>Trust and obey,</a:t>
            </a:r>
            <a:endParaRPr lang="en-NZ" i="1" dirty="0"/>
          </a:p>
          <a:p>
            <a:r>
              <a:rPr lang="en-GB" i="1" dirty="0"/>
              <a:t>	for there’s no other way</a:t>
            </a:r>
            <a:endParaRPr lang="en-NZ" i="1" dirty="0"/>
          </a:p>
          <a:p>
            <a:r>
              <a:rPr lang="en-GB" i="1" dirty="0"/>
              <a:t>	to be happy in Jesus,</a:t>
            </a:r>
            <a:endParaRPr lang="en-NZ" i="1" dirty="0"/>
          </a:p>
          <a:p>
            <a:r>
              <a:rPr lang="en-GB" i="1" dirty="0"/>
              <a:t>	but to trust and obey</a:t>
            </a:r>
            <a:r>
              <a:rPr lang="en-GB" i="1" dirty="0" smtClean="0"/>
              <a:t>.</a:t>
            </a:r>
            <a:endParaRPr lang="en-NZ" i="1" dirty="0"/>
          </a:p>
        </p:txBody>
      </p:sp>
    </p:spTree>
    <p:extLst>
      <p:ext uri="{BB962C8B-B14F-4D97-AF65-F5344CB8AC3E}">
        <p14:creationId xmlns:p14="http://schemas.microsoft.com/office/powerpoint/2010/main" val="4031232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But we never can prove</a:t>
            </a:r>
            <a:endParaRPr lang="en-NZ" dirty="0"/>
          </a:p>
          <a:p>
            <a:r>
              <a:rPr lang="en-GB" dirty="0"/>
              <a:t>		the delights of his love</a:t>
            </a:r>
            <a:endParaRPr lang="en-NZ" dirty="0"/>
          </a:p>
          <a:p>
            <a:r>
              <a:rPr lang="en-GB" dirty="0"/>
              <a:t>		until all on the altar we lay;</a:t>
            </a:r>
            <a:endParaRPr lang="en-NZ" dirty="0"/>
          </a:p>
          <a:p>
            <a:r>
              <a:rPr lang="en-GB" dirty="0"/>
              <a:t>	for the favour he shows,</a:t>
            </a:r>
            <a:endParaRPr lang="en-NZ" dirty="0"/>
          </a:p>
          <a:p>
            <a:r>
              <a:rPr lang="en-GB" dirty="0"/>
              <a:t>		and the joy he bestows,</a:t>
            </a:r>
            <a:endParaRPr lang="en-NZ" dirty="0"/>
          </a:p>
          <a:p>
            <a:r>
              <a:rPr lang="en-GB" dirty="0"/>
              <a:t>		are for those who will trust and obey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340730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i="1" dirty="0"/>
              <a:t>Trust and obey,</a:t>
            </a:r>
            <a:endParaRPr lang="en-NZ" i="1" dirty="0"/>
          </a:p>
          <a:p>
            <a:r>
              <a:rPr lang="en-GB" i="1" dirty="0"/>
              <a:t>	for there’s no other way</a:t>
            </a:r>
            <a:endParaRPr lang="en-NZ" i="1" dirty="0"/>
          </a:p>
          <a:p>
            <a:r>
              <a:rPr lang="en-GB" i="1" dirty="0"/>
              <a:t>	to be happy in Jesus,</a:t>
            </a:r>
            <a:endParaRPr lang="en-NZ" i="1" dirty="0"/>
          </a:p>
          <a:p>
            <a:r>
              <a:rPr lang="en-GB" i="1" dirty="0"/>
              <a:t>	but to trust and obey</a:t>
            </a:r>
            <a:r>
              <a:rPr lang="en-GB" i="1" dirty="0" smtClean="0"/>
              <a:t>.</a:t>
            </a:r>
            <a:endParaRPr lang="en-NZ" i="1" dirty="0"/>
          </a:p>
        </p:txBody>
      </p:sp>
    </p:spTree>
    <p:extLst>
      <p:ext uri="{BB962C8B-B14F-4D97-AF65-F5344CB8AC3E}">
        <p14:creationId xmlns:p14="http://schemas.microsoft.com/office/powerpoint/2010/main" val="3903566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Then in fellowship sweet</a:t>
            </a:r>
            <a:endParaRPr lang="en-NZ" dirty="0"/>
          </a:p>
          <a:p>
            <a:r>
              <a:rPr lang="en-GB" dirty="0"/>
              <a:t>		we will sit at his feet,</a:t>
            </a:r>
            <a:endParaRPr lang="en-NZ" dirty="0"/>
          </a:p>
          <a:p>
            <a:r>
              <a:rPr lang="en-GB" dirty="0"/>
              <a:t>		or we’ll walk by his side in the way;</a:t>
            </a:r>
            <a:endParaRPr lang="en-NZ" dirty="0"/>
          </a:p>
          <a:p>
            <a:r>
              <a:rPr lang="en-GB" dirty="0"/>
              <a:t>	what he says we will do,</a:t>
            </a:r>
            <a:endParaRPr lang="en-NZ" dirty="0"/>
          </a:p>
          <a:p>
            <a:r>
              <a:rPr lang="en-GB" dirty="0"/>
              <a:t>		where he sends we will go;</a:t>
            </a:r>
            <a:endParaRPr lang="en-NZ" dirty="0"/>
          </a:p>
          <a:p>
            <a:r>
              <a:rPr lang="en-GB" dirty="0"/>
              <a:t>		never fear, only trust and obey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i="1" dirty="0"/>
              <a:t>Trust and obey,</a:t>
            </a:r>
            <a:endParaRPr lang="en-NZ" i="1" dirty="0"/>
          </a:p>
          <a:p>
            <a:r>
              <a:rPr lang="en-GB" i="1" dirty="0"/>
              <a:t>	for there’s no other way</a:t>
            </a:r>
            <a:endParaRPr lang="en-NZ" i="1" dirty="0"/>
          </a:p>
          <a:p>
            <a:r>
              <a:rPr lang="en-GB" i="1" dirty="0"/>
              <a:t>	to be happy in Jesus,</a:t>
            </a:r>
            <a:endParaRPr lang="en-NZ" i="1" dirty="0"/>
          </a:p>
          <a:p>
            <a:r>
              <a:rPr lang="en-GB" i="1" dirty="0"/>
              <a:t>	but to trust and obey</a:t>
            </a:r>
            <a:r>
              <a:rPr lang="en-GB" i="1" dirty="0" smtClean="0"/>
              <a:t>.</a:t>
            </a:r>
            <a:endParaRPr lang="en-NZ" i="1" dirty="0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475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John H. </a:t>
            </a:r>
            <a:r>
              <a:rPr lang="en-GB" sz="1000" dirty="0" err="1"/>
              <a:t>Sammis</a:t>
            </a:r>
            <a:r>
              <a:rPr lang="en-GB" sz="1000" dirty="0"/>
              <a:t>, 1887, alt.</a:t>
            </a:r>
            <a:endParaRPr lang="en-NZ" sz="1000" dirty="0"/>
          </a:p>
          <a:p>
            <a:pPr algn="r"/>
            <a:r>
              <a:rPr lang="en-GB" sz="1000" dirty="0"/>
              <a:t>Tune: Daniel B. Towner, 1887</a:t>
            </a:r>
            <a:endParaRPr lang="en-NZ" sz="1000" dirty="0"/>
          </a:p>
        </p:txBody>
      </p:sp>
    </p:spTree>
    <p:extLst>
      <p:ext uri="{BB962C8B-B14F-4D97-AF65-F5344CB8AC3E}">
        <p14:creationId xmlns:p14="http://schemas.microsoft.com/office/powerpoint/2010/main" val="360710737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39</Words>
  <Application>Microsoft Office PowerPoint</Application>
  <PresentationFormat>On-screen Show (4:3)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2014-03-05T09:15:19Z</dcterms:created>
  <dcterms:modified xsi:type="dcterms:W3CDTF">2014-03-05T09:17:04Z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