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5670FF0-3B9E-466C-B4F8-C69D79B65862}" type="datetimeFigureOut">
              <a:rPr lang="en-NZ"/>
              <a:pPr>
                <a:defRPr/>
              </a:pPr>
              <a:t>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E982DA-7F9B-4C0D-A395-DB303E379B0B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07911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5F8A0473-3D34-4E42-8784-6BEEB84D18A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1494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83D568D-C500-42E8-8C8E-BEE7F3E416B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0827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E04C908-3F60-4C0A-873E-E420E7DBA2D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5243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2550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DA239C2-8BE5-4FE8-94C6-61128BB72D1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3007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A6D652E-AB04-4DC1-9AD0-A4670721488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9076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87948FE-3288-4354-9E82-0EB7008BEDC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9687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4C78459-DD54-4D0B-B049-771A470F9DD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2096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CFE47FC-DB67-4B2F-B089-278E5ECEAE6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2534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0544396-37D3-4B75-8395-315F4D8E81B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8756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73E1E45-47E3-43E7-B0FD-E14BBBCC207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2759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 Master, let me walk with thee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in lowly paths of service free;</a:t>
            </a:r>
            <a:endParaRPr lang="en-NZ" dirty="0"/>
          </a:p>
          <a:p>
            <a:r>
              <a:rPr lang="en-GB" dirty="0"/>
              <a:t>	tell me thy secret, help me bear</a:t>
            </a:r>
            <a:endParaRPr lang="en-NZ" dirty="0"/>
          </a:p>
          <a:p>
            <a:r>
              <a:rPr lang="en-GB" dirty="0"/>
              <a:t>		the strain of toil, the fret of care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477]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Help me the slow of heart to move</a:t>
            </a:r>
            <a:endParaRPr lang="en-NZ" dirty="0"/>
          </a:p>
          <a:p>
            <a:r>
              <a:rPr lang="en-GB" dirty="0"/>
              <a:t>		by some clear winning word of love;</a:t>
            </a:r>
            <a:endParaRPr lang="en-NZ" dirty="0"/>
          </a:p>
          <a:p>
            <a:r>
              <a:rPr lang="en-GB" dirty="0"/>
              <a:t>	teach me the wayward feet to stay,</a:t>
            </a:r>
            <a:endParaRPr lang="en-NZ" dirty="0"/>
          </a:p>
          <a:p>
            <a:r>
              <a:rPr lang="en-GB" dirty="0"/>
              <a:t>		and guide them in the homeward way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Teach me thy patience; still with thee</a:t>
            </a:r>
            <a:endParaRPr lang="en-NZ" dirty="0"/>
          </a:p>
          <a:p>
            <a:r>
              <a:rPr lang="en-GB" dirty="0"/>
              <a:t>		in closer, dearer company,</a:t>
            </a:r>
            <a:endParaRPr lang="en-NZ" dirty="0"/>
          </a:p>
          <a:p>
            <a:r>
              <a:rPr lang="en-GB" dirty="0"/>
              <a:t>	in work that keeps faith sweet and strong,</a:t>
            </a:r>
            <a:endParaRPr lang="en-NZ" dirty="0"/>
          </a:p>
          <a:p>
            <a:r>
              <a:rPr lang="en-GB" dirty="0"/>
              <a:t>		in trust that triumphs over wrong</a:t>
            </a:r>
            <a:r>
              <a:rPr lang="en-GB" dirty="0" smtClean="0"/>
              <a:t>,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97505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in hope that sends a shining ray</a:t>
            </a:r>
            <a:endParaRPr lang="en-NZ" dirty="0"/>
          </a:p>
          <a:p>
            <a:r>
              <a:rPr lang="en-GB" dirty="0"/>
              <a:t>		far down the future’s </a:t>
            </a:r>
            <a:r>
              <a:rPr lang="en-GB" dirty="0" err="1"/>
              <a:t>broad’ning</a:t>
            </a:r>
            <a:r>
              <a:rPr lang="en-GB" dirty="0"/>
              <a:t> way,</a:t>
            </a:r>
            <a:endParaRPr lang="en-NZ" dirty="0"/>
          </a:p>
          <a:p>
            <a:r>
              <a:rPr lang="en-GB" dirty="0"/>
              <a:t>	in peace that only thou canst give,</a:t>
            </a:r>
            <a:endParaRPr lang="en-NZ" dirty="0"/>
          </a:p>
          <a:p>
            <a:r>
              <a:rPr lang="en-GB" dirty="0"/>
              <a:t>		with thee, O Master, let me live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477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Washington Gladden, 1879</a:t>
            </a:r>
            <a:endParaRPr lang="en-NZ" sz="1000" dirty="0"/>
          </a:p>
          <a:p>
            <a:pPr algn="r"/>
            <a:r>
              <a:rPr lang="en-GB" sz="1000" dirty="0"/>
              <a:t>Tune: H. Percy Smith, 1874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34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2014-03-05T09:20:12Z</dcterms:created>
  <dcterms:modified xsi:type="dcterms:W3CDTF">2014-03-05T09:21:08Z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