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4D4676E-C31D-40D6-BE03-D9DC9608AC0D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1A8B64-40BE-449F-A176-753240EF818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849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AD7C100-1BA7-4FF1-89B6-ADF7358DAF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320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6748CD-6747-4900-80B6-311289B277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66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EAD9F8-62C0-4AAD-A06B-EBB1B36CD7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799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60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69A393-DD9E-40EF-AF04-4CEE76FDE7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564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B4F518-C4BA-4285-9566-FA3B7DA5F5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957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D98218-3B5A-4844-B854-7E5EE82F2D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12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DD5A02-65E6-4146-88DB-4635BA1DCA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970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0B569A-341D-435B-9857-D8F5C01D02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97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850228-9373-4E3A-BA2D-9F4D6DB5FD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726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3F2871-29E0-4935-A12B-F88BCEC896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460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God, I love you; </a:t>
            </a:r>
            <a:r>
              <a:rPr lang="en-GB" dirty="0"/>
              <a:t>not because</a:t>
            </a:r>
            <a:endParaRPr lang="en-NZ" dirty="0"/>
          </a:p>
          <a:p>
            <a:r>
              <a:rPr lang="en-GB" dirty="0"/>
              <a:t>		I hope for </a:t>
            </a:r>
            <a:r>
              <a:rPr lang="en-GB" dirty="0" err="1"/>
              <a:t>heav’n</a:t>
            </a:r>
            <a:r>
              <a:rPr lang="en-GB" dirty="0"/>
              <a:t> thereby,</a:t>
            </a:r>
            <a:endParaRPr lang="en-NZ" dirty="0"/>
          </a:p>
          <a:p>
            <a:r>
              <a:rPr lang="en-GB" dirty="0"/>
              <a:t>	nor yet because if I do not</a:t>
            </a:r>
            <a:endParaRPr lang="en-NZ" dirty="0"/>
          </a:p>
          <a:p>
            <a:r>
              <a:rPr lang="en-GB" dirty="0"/>
              <a:t>		I shall forever die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you, Lord Jesus, on the cross</a:t>
            </a:r>
            <a:endParaRPr lang="en-NZ" dirty="0"/>
          </a:p>
          <a:p>
            <a:r>
              <a:rPr lang="en-GB" dirty="0"/>
              <a:t>		once suffered in my place;</a:t>
            </a:r>
            <a:endParaRPr lang="en-NZ" dirty="0"/>
          </a:p>
          <a:p>
            <a:r>
              <a:rPr lang="en-GB" dirty="0"/>
              <a:t>	for me you bore the nails and spear,</a:t>
            </a:r>
            <a:endParaRPr lang="en-NZ" dirty="0"/>
          </a:p>
          <a:p>
            <a:r>
              <a:rPr lang="en-GB" dirty="0"/>
              <a:t>		the darkness and disgrace</a:t>
            </a:r>
            <a:r>
              <a:rPr lang="en-GB" dirty="0" smtClean="0"/>
              <a:t>,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</a:t>
            </a:r>
            <a:r>
              <a:rPr lang="en-GB" dirty="0" err="1"/>
              <a:t>griefs</a:t>
            </a:r>
            <a:r>
              <a:rPr lang="en-GB" dirty="0"/>
              <a:t> and torments numberless</a:t>
            </a:r>
            <a:endParaRPr lang="en-NZ" dirty="0"/>
          </a:p>
          <a:p>
            <a:r>
              <a:rPr lang="en-GB" dirty="0"/>
              <a:t>		and sweat of agony,</a:t>
            </a:r>
            <a:endParaRPr lang="en-NZ" dirty="0"/>
          </a:p>
          <a:p>
            <a:r>
              <a:rPr lang="en-GB" dirty="0"/>
              <a:t>	and even death itself, for one</a:t>
            </a:r>
            <a:endParaRPr lang="en-NZ" dirty="0"/>
          </a:p>
          <a:p>
            <a:r>
              <a:rPr lang="en-GB" dirty="0"/>
              <a:t>		who was your enemy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114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why, O Saviour Jesus Christ,</a:t>
            </a:r>
            <a:endParaRPr lang="en-NZ" dirty="0"/>
          </a:p>
          <a:p>
            <a:r>
              <a:rPr lang="en-GB" dirty="0"/>
              <a:t>		should I not love you well?</a:t>
            </a:r>
            <a:endParaRPr lang="en-NZ" dirty="0"/>
          </a:p>
          <a:p>
            <a:r>
              <a:rPr lang="en-GB" dirty="0"/>
              <a:t>	not for the sake of winning </a:t>
            </a:r>
            <a:r>
              <a:rPr lang="en-GB" dirty="0" err="1"/>
              <a:t>heav’n</a:t>
            </a:r>
            <a:endParaRPr lang="en-NZ" dirty="0"/>
          </a:p>
          <a:p>
            <a:r>
              <a:rPr lang="en-GB" dirty="0"/>
              <a:t>		nor of escaping hell</a:t>
            </a:r>
            <a:r>
              <a:rPr lang="en-GB" dirty="0" smtClean="0"/>
              <a:t>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57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with the thought of seeking gain</a:t>
            </a:r>
            <a:endParaRPr lang="en-NZ" dirty="0"/>
          </a:p>
          <a:p>
            <a:r>
              <a:rPr lang="en-GB" dirty="0"/>
              <a:t>		nor working for reward,</a:t>
            </a:r>
            <a:endParaRPr lang="en-NZ" dirty="0"/>
          </a:p>
          <a:p>
            <a:r>
              <a:rPr lang="en-GB" dirty="0"/>
              <a:t>	but as you gave yourself for me,</a:t>
            </a:r>
            <a:endParaRPr lang="en-NZ" dirty="0"/>
          </a:p>
          <a:p>
            <a:r>
              <a:rPr lang="en-GB" dirty="0"/>
              <a:t>		O ever-loving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05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now I love you, and will love,</a:t>
            </a:r>
            <a:endParaRPr lang="en-NZ" dirty="0"/>
          </a:p>
          <a:p>
            <a:r>
              <a:rPr lang="en-GB" dirty="0"/>
              <a:t>		and in your praise will sing,</a:t>
            </a:r>
            <a:endParaRPr lang="en-NZ" dirty="0"/>
          </a:p>
          <a:p>
            <a:r>
              <a:rPr lang="en-GB" dirty="0"/>
              <a:t>	solely because you are my God</a:t>
            </a:r>
            <a:endParaRPr lang="en-NZ" dirty="0"/>
          </a:p>
          <a:p>
            <a:r>
              <a:rPr lang="en-GB" dirty="0"/>
              <a:t>		and my eternal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1668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 smtClean="0"/>
              <a:t>Projection permitted with CCLI licence (#1046457)</a:t>
            </a:r>
            <a:endParaRPr lang="en-NZ" sz="1000" i="1" dirty="0" smtClean="0"/>
          </a:p>
          <a:p>
            <a:pPr algn="r"/>
            <a:r>
              <a:rPr lang="en-GB" sz="1000" dirty="0" smtClean="0"/>
              <a:t>Text</a:t>
            </a:r>
            <a:r>
              <a:rPr lang="en-GB" sz="1000" dirty="0"/>
              <a:t>: From the Latin, 17th cent.; tr. Edward </a:t>
            </a:r>
            <a:r>
              <a:rPr lang="en-GB" sz="1000" dirty="0" err="1"/>
              <a:t>Caswall</a:t>
            </a:r>
            <a:r>
              <a:rPr lang="en-GB" sz="1000" dirty="0"/>
              <a:t>, 1849;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Orlando Gibbons, 1623; arr. Henry Smart, 1813–1879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2014-03-05T09:21:42Z</dcterms:created>
  <dcterms:modified xsi:type="dcterms:W3CDTF">2014-04-03T09:27:43Z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