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1" d="100"/>
          <a:sy n="51" d="100"/>
        </p:scale>
        <p:origin x="-84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75FF424-807B-4BF9-8D86-D4F8701A03D5}" type="datetimeFigureOut">
              <a:rPr lang="en-NZ"/>
              <a:pPr>
                <a:defRPr/>
              </a:pPr>
              <a:t>23/03/2014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6D6784-C3FD-485D-81C9-E9BF905528D4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0253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5AB5ED84-04EC-4370-819B-DDF443391A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2571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9164FA0-5F11-4D1D-808A-7A7AFD71438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624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A81402-0CAA-4805-AD84-D41F5F66A96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2971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6105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B92E0FE-2055-4DEB-B333-CBFDCE350A1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36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DAA00A5-405C-4118-8807-AF21AA4036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514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874FD89-5A0E-4040-87A9-903C38A0C42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8852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6148411-E0DE-4A7B-8FB2-A0FE45DE2F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34593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592365-07E0-4266-8E2B-F3B1CAB12FA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4058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23B1B4-0D8E-46F1-86CF-6A508E480FA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2863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582C3D3-04DE-4061-9F54-20E3CB27D77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869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Fill thou my life, </a:t>
            </a:r>
            <a:r>
              <a:rPr lang="en-GB" dirty="0"/>
              <a:t>O Lord my God,</a:t>
            </a:r>
            <a:endParaRPr lang="en-NZ" dirty="0"/>
          </a:p>
          <a:p>
            <a:r>
              <a:rPr lang="en-GB" dirty="0"/>
              <a:t>		in </a:t>
            </a:r>
            <a:r>
              <a:rPr lang="en-GB" dirty="0" err="1"/>
              <a:t>ev’ry</a:t>
            </a:r>
            <a:r>
              <a:rPr lang="en-GB" dirty="0"/>
              <a:t> part with praise,</a:t>
            </a:r>
            <a:endParaRPr lang="en-NZ" dirty="0"/>
          </a:p>
          <a:p>
            <a:r>
              <a:rPr lang="en-GB" dirty="0"/>
              <a:t>		that my whole being may proclaim</a:t>
            </a:r>
            <a:endParaRPr lang="en-NZ" dirty="0"/>
          </a:p>
          <a:p>
            <a:r>
              <a:rPr lang="en-GB" dirty="0"/>
              <a:t>		thy being and thy ways.</a:t>
            </a:r>
            <a:endParaRPr lang="en-NZ" dirty="0"/>
          </a:p>
          <a:p>
            <a:r>
              <a:rPr lang="en-GB" dirty="0"/>
              <a:t>	Not for the lip of praise alone,</a:t>
            </a:r>
            <a:endParaRPr lang="en-NZ" dirty="0"/>
          </a:p>
          <a:p>
            <a:r>
              <a:rPr lang="en-GB" dirty="0"/>
              <a:t>		nor </a:t>
            </a:r>
            <a:r>
              <a:rPr lang="en-GB" dirty="0" err="1"/>
              <a:t>e’en</a:t>
            </a:r>
            <a:r>
              <a:rPr lang="en-GB" dirty="0"/>
              <a:t> the praising heart</a:t>
            </a:r>
            <a:endParaRPr lang="en-NZ" dirty="0"/>
          </a:p>
          <a:p>
            <a:r>
              <a:rPr lang="en-GB" dirty="0"/>
              <a:t>		I ask, but for a life made up</a:t>
            </a:r>
            <a:endParaRPr lang="en-NZ" dirty="0"/>
          </a:p>
          <a:p>
            <a:r>
              <a:rPr lang="en-GB" dirty="0"/>
              <a:t>		of praise in </a:t>
            </a:r>
            <a:r>
              <a:rPr lang="en-GB" dirty="0" err="1"/>
              <a:t>ev’ry</a:t>
            </a:r>
            <a:r>
              <a:rPr lang="en-GB" dirty="0"/>
              <a:t> part</a:t>
            </a:r>
            <a:r>
              <a:rPr lang="en-GB" dirty="0" smtClean="0"/>
              <a:t>: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479]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praise in the common words I speak,</a:t>
            </a:r>
            <a:endParaRPr lang="en-NZ" dirty="0"/>
          </a:p>
          <a:p>
            <a:r>
              <a:rPr lang="en-GB" dirty="0"/>
              <a:t>		life’s common looks and tones,</a:t>
            </a:r>
            <a:endParaRPr lang="en-NZ" dirty="0"/>
          </a:p>
          <a:p>
            <a:r>
              <a:rPr lang="en-GB" dirty="0"/>
              <a:t>		in fellowship enjoyed at home</a:t>
            </a:r>
            <a:endParaRPr lang="en-NZ" dirty="0"/>
          </a:p>
          <a:p>
            <a:r>
              <a:rPr lang="en-GB" dirty="0"/>
              <a:t>		with my beloved ones,</a:t>
            </a:r>
            <a:endParaRPr lang="en-NZ" dirty="0"/>
          </a:p>
          <a:p>
            <a:r>
              <a:rPr lang="en-GB" dirty="0"/>
              <a:t>	enduring wrong, reproach, or loss</a:t>
            </a:r>
            <a:endParaRPr lang="en-NZ" dirty="0"/>
          </a:p>
          <a:p>
            <a:r>
              <a:rPr lang="en-GB" dirty="0"/>
              <a:t>		with sweet and steadfast will,</a:t>
            </a:r>
            <a:endParaRPr lang="en-NZ" dirty="0"/>
          </a:p>
          <a:p>
            <a:r>
              <a:rPr lang="en-GB" dirty="0"/>
              <a:t>		loving and blessing those who hate,</a:t>
            </a:r>
            <a:endParaRPr lang="en-NZ" dirty="0"/>
          </a:p>
          <a:p>
            <a:r>
              <a:rPr lang="en-GB" dirty="0"/>
              <a:t>		returning good for ill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So shall each fear, each fret, each care,</a:t>
            </a:r>
            <a:endParaRPr lang="en-NZ" dirty="0"/>
          </a:p>
          <a:p>
            <a:r>
              <a:rPr lang="en-GB" dirty="0"/>
              <a:t>		be turned into a song,</a:t>
            </a:r>
            <a:endParaRPr lang="en-NZ" dirty="0"/>
          </a:p>
          <a:p>
            <a:r>
              <a:rPr lang="en-GB" dirty="0"/>
              <a:t>		and </a:t>
            </a:r>
            <a:r>
              <a:rPr lang="en-GB" dirty="0" err="1"/>
              <a:t>ev’ry</a:t>
            </a:r>
            <a:r>
              <a:rPr lang="en-GB" dirty="0"/>
              <a:t> winding of the way</a:t>
            </a:r>
            <a:endParaRPr lang="en-NZ" dirty="0"/>
          </a:p>
          <a:p>
            <a:r>
              <a:rPr lang="en-GB" dirty="0"/>
              <a:t>		the echo shall prolong;</a:t>
            </a:r>
            <a:endParaRPr lang="en-NZ" dirty="0"/>
          </a:p>
          <a:p>
            <a:r>
              <a:rPr lang="en-GB" dirty="0"/>
              <a:t>	so shall no part of day or night</a:t>
            </a:r>
            <a:endParaRPr lang="en-NZ" dirty="0"/>
          </a:p>
          <a:p>
            <a:r>
              <a:rPr lang="en-GB" dirty="0"/>
              <a:t>		from sacredness be free,</a:t>
            </a:r>
            <a:endParaRPr lang="en-NZ" dirty="0"/>
          </a:p>
          <a:p>
            <a:r>
              <a:rPr lang="en-GB" dirty="0"/>
              <a:t>		but all my life, in </a:t>
            </a:r>
            <a:r>
              <a:rPr lang="en-GB" dirty="0" err="1"/>
              <a:t>ev’ry</a:t>
            </a:r>
            <a:r>
              <a:rPr lang="en-GB" dirty="0"/>
              <a:t> step,</a:t>
            </a:r>
            <a:endParaRPr lang="en-NZ" dirty="0"/>
          </a:p>
          <a:p>
            <a:r>
              <a:rPr lang="en-GB" dirty="0"/>
              <a:t>		be fellowship with thee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479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</a:t>
            </a:r>
            <a:r>
              <a:rPr lang="en-GB" sz="1000" dirty="0" err="1"/>
              <a:t>Horatius</a:t>
            </a:r>
            <a:r>
              <a:rPr lang="en-GB" sz="1000" dirty="0"/>
              <a:t> Bonar, 1866, alt.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 err="1"/>
              <a:t>Gesangbuch</a:t>
            </a:r>
            <a:r>
              <a:rPr lang="en-GB" sz="1000" i="1" dirty="0"/>
              <a:t> der </a:t>
            </a:r>
            <a:r>
              <a:rPr lang="en-GB" sz="1000" i="1" dirty="0" err="1"/>
              <a:t>Herzogl</a:t>
            </a:r>
            <a:r>
              <a:rPr lang="en-GB" sz="1000" dirty="0"/>
              <a:t>, Württemberg, 1784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36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Jessica Gough</cp:lastModifiedBy>
  <cp:revision>2</cp:revision>
  <cp:lastPrinted>1601-01-01T00:00:00Z</cp:lastPrinted>
  <dcterms:created xsi:type="dcterms:W3CDTF">2014-03-05T09:23:50Z</dcterms:created>
  <dcterms:modified xsi:type="dcterms:W3CDTF">2014-03-23T09:39:40Z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