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F1A0DB-A3F0-471C-9588-4A6B7896B201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E75064-44AE-48B0-AC45-116B289ABC2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6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F043671-4BCE-4CC5-9A3C-13F7B4E142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711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7BCABB-99CE-4F94-B8F1-171F18459F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96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DE0C09-A37C-493A-9231-35B6A1BAC3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82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30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BEAB3C-F3AB-4BA3-940D-6CC8FD7496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87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B74D13-700D-42AF-A141-54461E0681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31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0A7B79-6B0F-4C60-A81D-E53B74183A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43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CA5A7E-843E-4BF8-86BB-D3E806E671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141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0079AE-50F9-45F9-82F1-E48B470644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56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4F0276-56C6-4DAC-AD1E-3C735E033B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86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BFB564-5365-48C4-B36E-53800FEFF7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91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 of all hopefulness,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Lord of all joy,</a:t>
            </a:r>
            <a:endParaRPr lang="en-NZ" dirty="0"/>
          </a:p>
          <a:p>
            <a:r>
              <a:rPr lang="en-GB" dirty="0"/>
              <a:t>	whose trust, ever childlike,</a:t>
            </a:r>
            <a:endParaRPr lang="en-NZ" dirty="0"/>
          </a:p>
          <a:p>
            <a:r>
              <a:rPr lang="en-GB" dirty="0"/>
              <a:t>		no cares could destroy:</a:t>
            </a:r>
            <a:endParaRPr lang="en-NZ" dirty="0"/>
          </a:p>
          <a:p>
            <a:r>
              <a:rPr lang="en-GB" dirty="0"/>
              <a:t>	be there at our waking,</a:t>
            </a:r>
            <a:endParaRPr lang="en-NZ" dirty="0"/>
          </a:p>
          <a:p>
            <a:r>
              <a:rPr lang="en-GB" dirty="0"/>
              <a:t>		and give us, we pray,</a:t>
            </a:r>
            <a:endParaRPr lang="en-NZ" dirty="0"/>
          </a:p>
          <a:p>
            <a:r>
              <a:rPr lang="en-GB" dirty="0"/>
              <a:t>	your bliss in our hearts, Lord,</a:t>
            </a:r>
            <a:endParaRPr lang="en-NZ" dirty="0"/>
          </a:p>
          <a:p>
            <a:r>
              <a:rPr lang="en-GB" dirty="0"/>
              <a:t>		at the break of the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of all eagerness,</a:t>
            </a:r>
            <a:endParaRPr lang="en-NZ" dirty="0"/>
          </a:p>
          <a:p>
            <a:r>
              <a:rPr lang="en-GB" dirty="0"/>
              <a:t>		Lord of all faith,</a:t>
            </a:r>
            <a:endParaRPr lang="en-NZ" dirty="0"/>
          </a:p>
          <a:p>
            <a:r>
              <a:rPr lang="en-GB" dirty="0"/>
              <a:t>	whose strong hands were skilled at</a:t>
            </a:r>
            <a:endParaRPr lang="en-NZ" dirty="0"/>
          </a:p>
          <a:p>
            <a:r>
              <a:rPr lang="en-GB" dirty="0"/>
              <a:t>		the plane and the lathe:</a:t>
            </a:r>
            <a:endParaRPr lang="en-NZ" dirty="0"/>
          </a:p>
          <a:p>
            <a:r>
              <a:rPr lang="en-GB" dirty="0"/>
              <a:t>	be there at our labours,</a:t>
            </a:r>
            <a:endParaRPr lang="en-NZ" dirty="0"/>
          </a:p>
          <a:p>
            <a:r>
              <a:rPr lang="en-GB" dirty="0"/>
              <a:t>		and give us, we pray,</a:t>
            </a:r>
            <a:endParaRPr lang="en-NZ" dirty="0"/>
          </a:p>
          <a:p>
            <a:r>
              <a:rPr lang="en-GB" dirty="0"/>
              <a:t>	your strength in our hearts, Lord,</a:t>
            </a:r>
            <a:endParaRPr lang="en-NZ" dirty="0"/>
          </a:p>
          <a:p>
            <a:r>
              <a:rPr lang="en-GB" dirty="0"/>
              <a:t>		at the noon of the day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of all kindliness,</a:t>
            </a:r>
            <a:endParaRPr lang="en-NZ" dirty="0"/>
          </a:p>
          <a:p>
            <a:r>
              <a:rPr lang="en-GB" dirty="0"/>
              <a:t>		Lord of all grace,</a:t>
            </a:r>
            <a:endParaRPr lang="en-NZ" dirty="0"/>
          </a:p>
          <a:p>
            <a:r>
              <a:rPr lang="en-GB" dirty="0"/>
              <a:t>	your hands swift to welcome,</a:t>
            </a:r>
            <a:endParaRPr lang="en-NZ" dirty="0"/>
          </a:p>
          <a:p>
            <a:r>
              <a:rPr lang="en-GB" dirty="0"/>
              <a:t>		your arms to embrace:</a:t>
            </a:r>
            <a:endParaRPr lang="en-NZ" dirty="0"/>
          </a:p>
          <a:p>
            <a:r>
              <a:rPr lang="en-GB" dirty="0"/>
              <a:t>	be there at our homing,</a:t>
            </a:r>
            <a:endParaRPr lang="en-NZ" dirty="0"/>
          </a:p>
          <a:p>
            <a:r>
              <a:rPr lang="en-GB" dirty="0"/>
              <a:t>		and give us, we pray,</a:t>
            </a:r>
            <a:endParaRPr lang="en-NZ" dirty="0"/>
          </a:p>
          <a:p>
            <a:r>
              <a:rPr lang="en-GB" dirty="0"/>
              <a:t>	your love in our hearts, Lord,</a:t>
            </a:r>
            <a:endParaRPr lang="en-NZ" dirty="0"/>
          </a:p>
          <a:p>
            <a:r>
              <a:rPr lang="en-GB" dirty="0"/>
              <a:t>		at the eve of the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60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of all gentleness,</a:t>
            </a:r>
            <a:endParaRPr lang="en-NZ" dirty="0"/>
          </a:p>
          <a:p>
            <a:r>
              <a:rPr lang="en-GB" dirty="0"/>
              <a:t>		Lord of all calm,</a:t>
            </a:r>
            <a:endParaRPr lang="en-NZ" dirty="0"/>
          </a:p>
          <a:p>
            <a:r>
              <a:rPr lang="en-GB" dirty="0"/>
              <a:t>	whose voice is contentment,</a:t>
            </a:r>
            <a:endParaRPr lang="en-NZ" dirty="0"/>
          </a:p>
          <a:p>
            <a:r>
              <a:rPr lang="en-GB" dirty="0"/>
              <a:t>		whose presence is balm:</a:t>
            </a:r>
            <a:endParaRPr lang="en-NZ" dirty="0"/>
          </a:p>
          <a:p>
            <a:r>
              <a:rPr lang="en-GB" dirty="0"/>
              <a:t>	be there at our sleeping,</a:t>
            </a:r>
            <a:endParaRPr lang="en-NZ" dirty="0"/>
          </a:p>
          <a:p>
            <a:r>
              <a:rPr lang="en-GB" dirty="0"/>
              <a:t>		and give us, we pray,</a:t>
            </a:r>
            <a:endParaRPr lang="en-NZ" dirty="0"/>
          </a:p>
          <a:p>
            <a:r>
              <a:rPr lang="en-GB" dirty="0"/>
              <a:t>	your peace in our hearts, Lord,</a:t>
            </a:r>
            <a:endParaRPr lang="en-NZ" dirty="0"/>
          </a:p>
          <a:p>
            <a:r>
              <a:rPr lang="en-GB" dirty="0"/>
              <a:t>		at the end of the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Jan </a:t>
            </a:r>
            <a:r>
              <a:rPr lang="en-GB" sz="1000" dirty="0" err="1"/>
              <a:t>Struther</a:t>
            </a:r>
            <a:r>
              <a:rPr lang="en-GB" sz="1000" dirty="0"/>
              <a:t>, 1931</a:t>
            </a:r>
            <a:endParaRPr lang="en-NZ" sz="1000" dirty="0"/>
          </a:p>
          <a:p>
            <a:pPr algn="r"/>
            <a:r>
              <a:rPr lang="en-GB" sz="1000" dirty="0"/>
              <a:t>Tune: Irish traditional melody; arr. Martin Shaw, 1931,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2014-03-05T09:25:11Z</dcterms:created>
  <dcterms:modified xsi:type="dcterms:W3CDTF">2014-03-05T09:27:22Z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