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75AA8DA-EDF1-4AE8-81DB-ED91027FAACB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5F7C02-4358-411A-823F-AC6B654DE91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2765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6124FFA-F37A-4B92-92BC-6462C67C8A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13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666103-E868-458B-9454-069B5A3A06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459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E29127-2B21-4059-AAD7-94FBBF1962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3637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805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E6C4985-799C-49C8-B363-754A90BD718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7380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558762-874F-4B14-9E82-CEA86CA942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267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BB29B3-D307-4EB6-8FA7-3F21EB82A4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415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D89DA6-9AF8-40D0-8D67-A17A02EAF4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57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0C5DA1-ABB9-49F6-A863-9B8F9D2AA0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645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9A5DDB-F57F-4EEB-810F-E8E7C48BC74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8220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0C98529-28FA-4A79-9F97-F78E81C1707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3975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Who trusts in God, </a:t>
            </a:r>
            <a:r>
              <a:rPr lang="en-GB" dirty="0"/>
              <a:t>a strong abode</a:t>
            </a:r>
            <a:endParaRPr lang="en-NZ" dirty="0"/>
          </a:p>
          <a:p>
            <a:r>
              <a:rPr lang="en-GB" dirty="0"/>
              <a:t>		in </a:t>
            </a:r>
            <a:r>
              <a:rPr lang="en-GB" dirty="0" err="1"/>
              <a:t>heav’n</a:t>
            </a:r>
            <a:r>
              <a:rPr lang="en-GB" dirty="0"/>
              <a:t> and earth possesses;</a:t>
            </a:r>
            <a:endParaRPr lang="en-NZ" dirty="0"/>
          </a:p>
          <a:p>
            <a:r>
              <a:rPr lang="en-GB" dirty="0"/>
              <a:t>	who looks in love to Christ above,</a:t>
            </a:r>
            <a:endParaRPr lang="en-NZ" dirty="0"/>
          </a:p>
          <a:p>
            <a:r>
              <a:rPr lang="en-GB" dirty="0"/>
              <a:t>		no fear his heart oppresses.</a:t>
            </a:r>
            <a:endParaRPr lang="en-NZ" dirty="0"/>
          </a:p>
          <a:p>
            <a:r>
              <a:rPr lang="en-GB" dirty="0"/>
              <a:t>	In you alone, dear Lord, we own</a:t>
            </a:r>
            <a:endParaRPr lang="en-NZ" dirty="0"/>
          </a:p>
          <a:p>
            <a:r>
              <a:rPr lang="en-GB" dirty="0"/>
              <a:t>		sweet hope and consolation:</a:t>
            </a:r>
            <a:endParaRPr lang="en-NZ" dirty="0"/>
          </a:p>
          <a:p>
            <a:r>
              <a:rPr lang="en-GB" dirty="0"/>
              <a:t>	our shield from foes, our balm for woes,</a:t>
            </a:r>
            <a:endParaRPr lang="en-NZ" dirty="0"/>
          </a:p>
          <a:p>
            <a:r>
              <a:rPr lang="en-GB" dirty="0"/>
              <a:t>		our great and sure salvation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481]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Though Satan’s wrath beset our path,</a:t>
            </a:r>
            <a:endParaRPr lang="en-NZ" dirty="0"/>
          </a:p>
          <a:p>
            <a:r>
              <a:rPr lang="en-GB" dirty="0"/>
              <a:t>		and worldly scorn assail us,</a:t>
            </a:r>
            <a:endParaRPr lang="en-NZ" dirty="0"/>
          </a:p>
          <a:p>
            <a:r>
              <a:rPr lang="en-GB" dirty="0"/>
              <a:t>	while you are near we will not fear,</a:t>
            </a:r>
            <a:endParaRPr lang="en-NZ" dirty="0"/>
          </a:p>
          <a:p>
            <a:r>
              <a:rPr lang="en-GB" dirty="0"/>
              <a:t>		your strength shall never fail us:</a:t>
            </a:r>
            <a:endParaRPr lang="en-NZ" dirty="0"/>
          </a:p>
          <a:p>
            <a:r>
              <a:rPr lang="en-GB" dirty="0"/>
              <a:t>	your rod and staff shall keep us safe,</a:t>
            </a:r>
            <a:endParaRPr lang="en-NZ" dirty="0"/>
          </a:p>
          <a:p>
            <a:r>
              <a:rPr lang="en-GB" dirty="0"/>
              <a:t>		and guide our steps forever;</a:t>
            </a:r>
            <a:endParaRPr lang="en-NZ" dirty="0"/>
          </a:p>
          <a:p>
            <a:r>
              <a:rPr lang="en-GB" dirty="0"/>
              <a:t>	nor shades of death, nor hell beneath,</a:t>
            </a:r>
            <a:endParaRPr lang="en-NZ" dirty="0"/>
          </a:p>
          <a:p>
            <a:r>
              <a:rPr lang="en-GB" dirty="0"/>
              <a:t>		our souls from you shall sever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all the strife of mortal life</a:t>
            </a:r>
            <a:endParaRPr lang="en-NZ" dirty="0"/>
          </a:p>
          <a:p>
            <a:r>
              <a:rPr lang="en-GB" dirty="0"/>
              <a:t>		our feet shall stand securely;</a:t>
            </a:r>
            <a:endParaRPr lang="en-NZ" dirty="0"/>
          </a:p>
          <a:p>
            <a:r>
              <a:rPr lang="en-GB" dirty="0"/>
              <a:t>	temptation’s hour shall lose its </a:t>
            </a:r>
            <a:r>
              <a:rPr lang="en-GB" dirty="0" err="1"/>
              <a:t>pow’r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for you shall guard us surely.</a:t>
            </a:r>
            <a:endParaRPr lang="en-NZ" dirty="0"/>
          </a:p>
          <a:p>
            <a:r>
              <a:rPr lang="en-GB" dirty="0"/>
              <a:t>	O God, renew, with </a:t>
            </a:r>
            <a:r>
              <a:rPr lang="en-GB" dirty="0" err="1"/>
              <a:t>heav’nly</a:t>
            </a:r>
            <a:r>
              <a:rPr lang="en-GB" dirty="0"/>
              <a:t> dew,</a:t>
            </a:r>
            <a:endParaRPr lang="en-NZ" dirty="0"/>
          </a:p>
          <a:p>
            <a:r>
              <a:rPr lang="en-GB" dirty="0"/>
              <a:t>		our body, soul, and spirit,</a:t>
            </a:r>
            <a:endParaRPr lang="en-NZ" dirty="0"/>
          </a:p>
          <a:p>
            <a:r>
              <a:rPr lang="en-GB" dirty="0"/>
              <a:t>	until we stand at your right hand,</a:t>
            </a:r>
            <a:endParaRPr lang="en-NZ" dirty="0"/>
          </a:p>
          <a:p>
            <a:r>
              <a:rPr lang="en-GB" dirty="0"/>
              <a:t>		through Jesus’ saving merit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04696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481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st.</a:t>
            </a:r>
            <a:r>
              <a:rPr lang="en-GB" sz="1000" dirty="0"/>
              <a:t> 1 Joachim Magdeburg, 1572; </a:t>
            </a:r>
            <a:r>
              <a:rPr lang="en-GB" sz="1000" dirty="0" err="1"/>
              <a:t>st.</a:t>
            </a:r>
            <a:r>
              <a:rPr lang="en-GB" sz="1000" dirty="0"/>
              <a:t> 2–3 anon., 1597;</a:t>
            </a:r>
            <a:br>
              <a:rPr lang="en-GB" sz="1000" dirty="0"/>
            </a:br>
            <a:r>
              <a:rPr lang="en-GB" sz="1000" dirty="0"/>
              <a:t>tr. Benjamin H. Kennedy, 1863, alt.</a:t>
            </a:r>
            <a:endParaRPr lang="en-NZ" sz="1000" dirty="0"/>
          </a:p>
          <a:p>
            <a:pPr algn="r"/>
            <a:r>
              <a:rPr lang="en-GB" sz="1000" dirty="0"/>
              <a:t>Tune: Arthur S. Sullivan, 1875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2014-03-05T09:27:27Z</dcterms:created>
  <dcterms:modified xsi:type="dcterms:W3CDTF">2014-03-05T09:28:24Z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