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AB652F6-A7B2-40EA-985B-7083F2D177D4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2B9318-D094-4A1D-954E-CA1010072B48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196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7C126C8-AB64-42AE-A099-EBF7FD008AD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0889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45C75B1-A664-441F-81CC-C5A5411B3CA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2932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41AB511-10C6-4161-B679-052D0904E9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691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30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E70394D-C87E-4483-93DD-53C7663EBD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4466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8162152-5D2C-49FA-9ABA-C89468011F2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276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01CE9D-E6F0-4EB5-A039-C02799A2DD0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7245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1649F64-357E-4CCF-9BA0-CAAEC62D737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5490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065840-7655-45F5-87BA-1110EF16228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462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957EF5E-48F8-47B0-A28D-B814DCD8E4D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9335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B59669-2C0C-4E51-A3E3-27EF943CB23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1591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</a:t>
            </a:r>
            <a:r>
              <a:rPr lang="en-GB" b="1" dirty="0" err="1">
                <a:solidFill>
                  <a:srgbClr val="FFFF00"/>
                </a:solidFill>
              </a:rPr>
              <a:t>sov’reign</a:t>
            </a:r>
            <a:r>
              <a:rPr lang="en-GB" b="1" dirty="0">
                <a:solidFill>
                  <a:srgbClr val="FFFF00"/>
                </a:solidFill>
              </a:rPr>
              <a:t> God, </a:t>
            </a:r>
            <a:r>
              <a:rPr lang="en-GB" dirty="0"/>
              <a:t>our solace and our </a:t>
            </a:r>
            <a:r>
              <a:rPr lang="en-GB" dirty="0" smtClean="0"/>
              <a:t>	strength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in you alone we find true peace and </a:t>
            </a:r>
            <a:r>
              <a:rPr lang="en-GB" dirty="0" err="1"/>
              <a:t>pow’r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In all the battles which we face at length</a:t>
            </a:r>
            <a:endParaRPr lang="en-NZ" dirty="0"/>
          </a:p>
          <a:p>
            <a:r>
              <a:rPr lang="en-GB" dirty="0"/>
              <a:t>		you grant resources for the dying hour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482]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Where can we flee as creatures who have </a:t>
            </a:r>
            <a:r>
              <a:rPr lang="en-GB" dirty="0" smtClean="0"/>
              <a:t>	failed</a:t>
            </a:r>
            <a:r>
              <a:rPr lang="en-GB" dirty="0"/>
              <a:t>?</a:t>
            </a:r>
            <a:endParaRPr lang="en-NZ" dirty="0"/>
          </a:p>
          <a:p>
            <a:r>
              <a:rPr lang="en-GB" dirty="0"/>
              <a:t>		You search our hearts and minds, you see </a:t>
            </a:r>
            <a:r>
              <a:rPr lang="en-GB" dirty="0" smtClean="0"/>
              <a:t>	our </a:t>
            </a:r>
            <a:r>
              <a:rPr lang="en-GB" dirty="0"/>
              <a:t>sin</a:t>
            </a:r>
            <a:endParaRPr lang="en-NZ" dirty="0"/>
          </a:p>
          <a:p>
            <a:r>
              <a:rPr lang="en-GB" dirty="0"/>
              <a:t>	and all its consequence which we bewailed.</a:t>
            </a:r>
            <a:endParaRPr lang="en-NZ" dirty="0"/>
          </a:p>
          <a:p>
            <a:r>
              <a:rPr lang="en-GB" dirty="0"/>
              <a:t>		And yet, you came to set us free within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Your boundless love was showered from </a:t>
            </a:r>
            <a:r>
              <a:rPr lang="en-GB" dirty="0" smtClean="0"/>
              <a:t>	above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in Christ, your Son, you granted us reprieve.</a:t>
            </a:r>
            <a:endParaRPr lang="en-NZ" dirty="0"/>
          </a:p>
          <a:p>
            <a:r>
              <a:rPr lang="en-GB" dirty="0"/>
              <a:t>	We cannot grasp the depth of your great love,</a:t>
            </a:r>
            <a:endParaRPr lang="en-NZ" dirty="0"/>
          </a:p>
          <a:p>
            <a:r>
              <a:rPr lang="en-GB" dirty="0"/>
              <a:t>		but by your grace you help us to believe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5013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Encouraged by your spirit we may live,</a:t>
            </a:r>
            <a:endParaRPr lang="en-NZ" dirty="0"/>
          </a:p>
          <a:p>
            <a:r>
              <a:rPr lang="en-GB" dirty="0"/>
              <a:t>		equipped for </a:t>
            </a:r>
            <a:r>
              <a:rPr lang="en-GB" dirty="0" err="1"/>
              <a:t>ev’ry</a:t>
            </a:r>
            <a:r>
              <a:rPr lang="en-GB" dirty="0"/>
              <a:t> task and service true.</a:t>
            </a:r>
            <a:endParaRPr lang="en-NZ" dirty="0"/>
          </a:p>
          <a:p>
            <a:r>
              <a:rPr lang="en-GB" dirty="0"/>
              <a:t>	Whatever in your providence you give,</a:t>
            </a:r>
            <a:endParaRPr lang="en-NZ" dirty="0"/>
          </a:p>
          <a:p>
            <a:r>
              <a:rPr lang="en-GB" dirty="0"/>
              <a:t>		make it, O Lord, a means for serving you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482</a:t>
            </a:r>
            <a:endParaRPr lang="en-NZ" altLang="en-US" sz="1000" dirty="0"/>
          </a:p>
          <a:p>
            <a:pPr algn="r"/>
            <a:r>
              <a:rPr lang="en-GB" sz="1000" i="1" dirty="0"/>
              <a:t>Projected with permission</a:t>
            </a:r>
            <a:endParaRPr lang="en-NZ" sz="1000" i="1" dirty="0"/>
          </a:p>
          <a:p>
            <a:pPr algn="r"/>
            <a:r>
              <a:rPr lang="en-GB" sz="1000" dirty="0"/>
              <a:t>Text: John </a:t>
            </a:r>
            <a:r>
              <a:rPr lang="en-GB" sz="1000" dirty="0" err="1"/>
              <a:t>Goris</a:t>
            </a:r>
            <a:r>
              <a:rPr lang="en-GB" sz="1000" dirty="0"/>
              <a:t>, 2012, © </a:t>
            </a:r>
            <a:r>
              <a:rPr lang="en-GB" sz="1000" i="1" dirty="0"/>
              <a:t>Sing to the Lord</a:t>
            </a:r>
            <a:r>
              <a:rPr lang="en-GB" sz="1000" dirty="0"/>
              <a:t>, 2012</a:t>
            </a:r>
            <a:endParaRPr lang="en-NZ" sz="1000" dirty="0"/>
          </a:p>
          <a:p>
            <a:pPr algn="r"/>
            <a:r>
              <a:rPr lang="en-GB" sz="1000" dirty="0"/>
              <a:t>Tune: Walter </a:t>
            </a:r>
            <a:r>
              <a:rPr lang="en-GB" sz="1000" dirty="0" err="1"/>
              <a:t>Greatorex</a:t>
            </a:r>
            <a:r>
              <a:rPr lang="en-GB" sz="1000" dirty="0"/>
              <a:t>, 1916, alt.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44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2014-03-05T09:28:29Z</dcterms:created>
  <dcterms:modified xsi:type="dcterms:W3CDTF">2014-03-05T09:30:17Z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