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7845243-5D30-40DA-B98D-240033D10E6D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5D9918-C1F1-40A7-BCF1-0007BBFAE59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290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A5253B3-B11C-410C-AFCF-4D95336AB9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809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6DFAF2-1F6D-4FAD-B1BD-534CE5F38D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99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0AFAAB-AEC4-41D4-A429-C19975A905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092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89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466F83-F894-4BB4-B070-124E3E4A6D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8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DA9310-8949-41EA-940D-D3D9683A61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236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9B3A96-4E09-4A3D-A477-116ABD5FC7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852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B7BE2-099F-4B98-8EB6-D29E6BB1C5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321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1D5346-89B6-46AF-A766-8417F3A1EC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81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352CD7-41C5-4FA9-B185-FAA20D5744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312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FBC80C-8E2C-4A37-81A4-8CC867D3F7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86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 be with you till we meet again,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by his counsels guide, uphold you,</a:t>
            </a:r>
            <a:endParaRPr lang="en-NZ" dirty="0"/>
          </a:p>
          <a:p>
            <a:r>
              <a:rPr lang="en-GB" dirty="0"/>
              <a:t>	with his sheep securely fold you:</a:t>
            </a:r>
            <a:endParaRPr lang="en-NZ" dirty="0"/>
          </a:p>
          <a:p>
            <a:r>
              <a:rPr lang="en-GB" dirty="0"/>
              <a:t>		God be with you till we meet again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484]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be with you till we meet again,</a:t>
            </a:r>
            <a:endParaRPr lang="en-NZ" dirty="0"/>
          </a:p>
          <a:p>
            <a:r>
              <a:rPr lang="en-GB" dirty="0"/>
              <a:t>		’</a:t>
            </a:r>
            <a:r>
              <a:rPr lang="en-GB" dirty="0" err="1"/>
              <a:t>neath</a:t>
            </a:r>
            <a:r>
              <a:rPr lang="en-GB" dirty="0"/>
              <a:t> his wings protecting hide you,</a:t>
            </a:r>
            <a:endParaRPr lang="en-NZ" dirty="0"/>
          </a:p>
          <a:p>
            <a:r>
              <a:rPr lang="en-GB" dirty="0"/>
              <a:t>	daily manna still provide you:</a:t>
            </a:r>
            <a:endParaRPr lang="en-NZ" dirty="0"/>
          </a:p>
          <a:p>
            <a:r>
              <a:rPr lang="en-GB" dirty="0"/>
              <a:t>		God be with you till we meet again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be with you till we meet again;</a:t>
            </a:r>
            <a:endParaRPr lang="en-NZ" dirty="0"/>
          </a:p>
          <a:p>
            <a:r>
              <a:rPr lang="en-GB" dirty="0"/>
              <a:t>		when life’s perils thick confound you,</a:t>
            </a:r>
            <a:endParaRPr lang="en-NZ" dirty="0"/>
          </a:p>
          <a:p>
            <a:r>
              <a:rPr lang="en-GB" dirty="0"/>
              <a:t>	put his loving arms around you:</a:t>
            </a:r>
            <a:endParaRPr lang="en-NZ" dirty="0"/>
          </a:p>
          <a:p>
            <a:r>
              <a:rPr lang="en-GB" dirty="0"/>
              <a:t>		God be with you till we meet again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042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be with you till we meet again,</a:t>
            </a:r>
            <a:endParaRPr lang="en-NZ" dirty="0"/>
          </a:p>
          <a:p>
            <a:r>
              <a:rPr lang="en-GB" dirty="0"/>
              <a:t>		keep love’s banner floating o’er you,</a:t>
            </a:r>
            <a:endParaRPr lang="en-NZ" dirty="0"/>
          </a:p>
          <a:p>
            <a:r>
              <a:rPr lang="en-GB" dirty="0"/>
              <a:t>	smite death’s </a:t>
            </a:r>
            <a:r>
              <a:rPr lang="en-GB" dirty="0" err="1"/>
              <a:t>threat’ning</a:t>
            </a:r>
            <a:r>
              <a:rPr lang="en-GB" dirty="0"/>
              <a:t> wave before you:</a:t>
            </a:r>
            <a:endParaRPr lang="en-NZ" dirty="0"/>
          </a:p>
          <a:p>
            <a:r>
              <a:rPr lang="en-GB" dirty="0"/>
              <a:t>		God be with you till we meet again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484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Jeremiah E. Rankin, 1880</a:t>
            </a:r>
            <a:endParaRPr lang="en-NZ" sz="1000" dirty="0"/>
          </a:p>
          <a:p>
            <a:pPr algn="r"/>
            <a:r>
              <a:rPr lang="en-GB" sz="1000" dirty="0"/>
              <a:t>Tune: Ralph Vaughan Williams, 1906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2014-03-05T09:32:18Z</dcterms:created>
  <dcterms:modified xsi:type="dcterms:W3CDTF">2014-03-05T09:34:50Z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