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BEA7CA-883B-47B8-9703-1686C5280D17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AEF874-1CA5-4AB9-A055-CCB0D0B76B2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762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8509D20-66E8-4B9B-B161-D78E0FFE70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867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DC25EA-1A5C-47A7-BF55-1A8DD8CCF3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21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0C2CE9-25B1-4CD2-B520-F3E27D5E6C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83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740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48BF73-49CD-45F0-BECF-7660F0A3C5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13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E1D640-2C39-46A0-B5A8-B53703EB68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3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B6486F-47AA-44DE-8EF7-7A3CA35623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45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488073-087E-4DC3-A728-BC21F1550A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795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81460-6A5B-4DE3-ABE1-26C44FF174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179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5D5370-7994-46CB-AED2-E02174CC39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51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9695C3-4F72-4EF4-B73A-40B064ABC5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26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May the mind of Christ, my Saviour,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live in me from day to day,</a:t>
            </a:r>
            <a:endParaRPr lang="en-NZ" dirty="0"/>
          </a:p>
          <a:p>
            <a:r>
              <a:rPr lang="en-GB" dirty="0"/>
              <a:t>	by his love and </a:t>
            </a:r>
            <a:r>
              <a:rPr lang="en-GB" dirty="0" err="1"/>
              <a:t>pow’r</a:t>
            </a:r>
            <a:r>
              <a:rPr lang="en-GB" dirty="0"/>
              <a:t> controlling</a:t>
            </a:r>
            <a:endParaRPr lang="en-NZ" dirty="0"/>
          </a:p>
          <a:p>
            <a:r>
              <a:rPr lang="en-GB" dirty="0"/>
              <a:t>		all I do and say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the word of God dwell richly</a:t>
            </a:r>
            <a:endParaRPr lang="en-NZ" dirty="0"/>
          </a:p>
          <a:p>
            <a:r>
              <a:rPr lang="en-GB" dirty="0"/>
              <a:t>		in my heart from hour to hour,</a:t>
            </a:r>
            <a:endParaRPr lang="en-NZ" dirty="0"/>
          </a:p>
          <a:p>
            <a:r>
              <a:rPr lang="en-GB" dirty="0"/>
              <a:t>	so that all may see I triumph</a:t>
            </a:r>
            <a:endParaRPr lang="en-NZ" dirty="0"/>
          </a:p>
          <a:p>
            <a:r>
              <a:rPr lang="en-GB" dirty="0"/>
              <a:t>		only through his </a:t>
            </a:r>
            <a:r>
              <a:rPr lang="en-GB" dirty="0" err="1"/>
              <a:t>pow’r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the peace of God, my Father,</a:t>
            </a:r>
            <a:endParaRPr lang="en-NZ" dirty="0"/>
          </a:p>
          <a:p>
            <a:r>
              <a:rPr lang="en-GB" dirty="0"/>
              <a:t>		rule my life in </a:t>
            </a:r>
            <a:r>
              <a:rPr lang="en-GB" dirty="0" err="1"/>
              <a:t>ev’rything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that I may be calm to comfort</a:t>
            </a:r>
            <a:endParaRPr lang="en-NZ" dirty="0"/>
          </a:p>
          <a:p>
            <a:r>
              <a:rPr lang="en-GB" dirty="0"/>
              <a:t>		sick and sorrowing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514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the love of Jesus fill me</a:t>
            </a:r>
            <a:endParaRPr lang="en-NZ" dirty="0"/>
          </a:p>
          <a:p>
            <a:r>
              <a:rPr lang="en-GB" dirty="0"/>
              <a:t>		as the waters fill the sea;</a:t>
            </a:r>
            <a:endParaRPr lang="en-NZ" dirty="0"/>
          </a:p>
          <a:p>
            <a:r>
              <a:rPr lang="en-GB" dirty="0"/>
              <a:t>	him exalting, self abasing:</a:t>
            </a:r>
            <a:endParaRPr lang="en-NZ" dirty="0"/>
          </a:p>
          <a:p>
            <a:r>
              <a:rPr lang="en-GB" dirty="0"/>
              <a:t>		this is victory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006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I run the race before me,</a:t>
            </a:r>
            <a:endParaRPr lang="en-NZ" dirty="0"/>
          </a:p>
          <a:p>
            <a:r>
              <a:rPr lang="en-GB" dirty="0"/>
              <a:t>		strong and brave to face the foe,</a:t>
            </a:r>
            <a:endParaRPr lang="en-NZ" dirty="0"/>
          </a:p>
          <a:p>
            <a:r>
              <a:rPr lang="en-GB" dirty="0"/>
              <a:t>	looking only unto Jesus</a:t>
            </a:r>
            <a:endParaRPr lang="en-NZ" dirty="0"/>
          </a:p>
          <a:p>
            <a:r>
              <a:rPr lang="en-GB" dirty="0"/>
              <a:t>		as I onward go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067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his beauty rest upon me</a:t>
            </a:r>
            <a:endParaRPr lang="en-NZ" dirty="0"/>
          </a:p>
          <a:p>
            <a:r>
              <a:rPr lang="en-GB" dirty="0"/>
              <a:t>		as I seek the lost to win,</a:t>
            </a:r>
            <a:endParaRPr lang="en-NZ" dirty="0"/>
          </a:p>
          <a:p>
            <a:r>
              <a:rPr lang="en-GB" dirty="0"/>
              <a:t>	and may they forget the channel,</a:t>
            </a:r>
            <a:endParaRPr lang="en-NZ" dirty="0"/>
          </a:p>
          <a:p>
            <a:r>
              <a:rPr lang="en-GB" dirty="0"/>
              <a:t>		seeing only him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485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Kate B. Wilkinson, 1925</a:t>
            </a:r>
            <a:endParaRPr lang="en-NZ" sz="1000" dirty="0"/>
          </a:p>
          <a:p>
            <a:pPr algn="r"/>
            <a:r>
              <a:rPr lang="en-GB" sz="1000" dirty="0"/>
              <a:t>Tune: A. Cyril </a:t>
            </a:r>
            <a:r>
              <a:rPr lang="en-GB" sz="1000" dirty="0" err="1"/>
              <a:t>Barham</a:t>
            </a:r>
            <a:r>
              <a:rPr lang="en-GB" sz="1000" dirty="0"/>
              <a:t>-Gould, 1925;</a:t>
            </a:r>
            <a:br>
              <a:rPr lang="en-GB" sz="1000" dirty="0"/>
            </a:br>
            <a:r>
              <a:rPr lang="en-GB" sz="1000" dirty="0" err="1"/>
              <a:t>desc</a:t>
            </a:r>
            <a:r>
              <a:rPr lang="en-GB" sz="1000" dirty="0"/>
              <a:t>. Emily R. Brink, 1986, © Faith Alive Christian Resources, 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2014-03-05T09:35:17Z</dcterms:created>
  <dcterms:modified xsi:type="dcterms:W3CDTF">2014-03-05T09:36:38Z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