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88E25D7-7D25-412A-95E1-9E49AEFED6BA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C8F89B-A0DB-411F-81DF-2E0879CB382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859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34A9A8F-2199-4C44-A8DA-3B8BCEF787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996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742376-D57F-4D9D-ABC5-F8F67026B9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66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B84001-43DB-43F0-A5E5-FEEA6AAC59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98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200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DF112F-3311-4531-B375-E5139EEA23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652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591BFE-5EF0-4674-8E12-3BD6ECF40B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19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E1E5EF-AE53-4BDE-8A6A-8BE858DA05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550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A68557-2FA2-4AFA-B0A9-E2884A6171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090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024022-8116-41A2-9024-860EF80702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24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F2C30C-053C-402F-B6C0-2A75EC7B99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39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D043B8-56A7-4C55-BD14-9C6D518FE1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838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Am I a soldier of the cross,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 follower of the lamb,</a:t>
            </a:r>
            <a:endParaRPr lang="en-NZ" dirty="0"/>
          </a:p>
          <a:p>
            <a:r>
              <a:rPr lang="en-GB" dirty="0"/>
              <a:t>		and shall I fear to own his cause,</a:t>
            </a:r>
            <a:endParaRPr lang="en-NZ" dirty="0"/>
          </a:p>
          <a:p>
            <a:r>
              <a:rPr lang="en-GB" dirty="0"/>
              <a:t>		or blush to speak his name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488]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Must I be carried to the skies</a:t>
            </a:r>
            <a:endParaRPr lang="en-NZ" dirty="0"/>
          </a:p>
          <a:p>
            <a:r>
              <a:rPr lang="en-GB" dirty="0"/>
              <a:t>		on </a:t>
            </a:r>
            <a:r>
              <a:rPr lang="en-GB" dirty="0" err="1"/>
              <a:t>flow’ry</a:t>
            </a:r>
            <a:r>
              <a:rPr lang="en-GB" dirty="0"/>
              <a:t> beds of ease,</a:t>
            </a:r>
            <a:endParaRPr lang="en-NZ" dirty="0"/>
          </a:p>
          <a:p>
            <a:r>
              <a:rPr lang="en-GB" dirty="0"/>
              <a:t>		while others fought to win the prize</a:t>
            </a:r>
            <a:endParaRPr lang="en-NZ" dirty="0"/>
          </a:p>
          <a:p>
            <a:r>
              <a:rPr lang="en-GB" dirty="0"/>
              <a:t>		and sailed through bloody seas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Are there no foes for me to face?</a:t>
            </a:r>
            <a:endParaRPr lang="en-NZ" dirty="0"/>
          </a:p>
          <a:p>
            <a:r>
              <a:rPr lang="en-GB" dirty="0"/>
              <a:t>		Must I not stem the flood?</a:t>
            </a:r>
            <a:endParaRPr lang="en-NZ" dirty="0"/>
          </a:p>
          <a:p>
            <a:r>
              <a:rPr lang="en-GB" dirty="0"/>
              <a:t>		Is this vile world a friend to grace,</a:t>
            </a:r>
            <a:endParaRPr lang="en-NZ" dirty="0"/>
          </a:p>
          <a:p>
            <a:r>
              <a:rPr lang="en-GB" dirty="0"/>
              <a:t>		to help me on to God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8487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Since I must fight if I would reign,</a:t>
            </a:r>
            <a:endParaRPr lang="en-NZ" dirty="0"/>
          </a:p>
          <a:p>
            <a:r>
              <a:rPr lang="en-GB" dirty="0"/>
              <a:t>		increase my courage, Lord;</a:t>
            </a:r>
            <a:endParaRPr lang="en-NZ" dirty="0"/>
          </a:p>
          <a:p>
            <a:r>
              <a:rPr lang="en-GB" dirty="0"/>
              <a:t>		I’ll bear the toil, endure the pain,</a:t>
            </a:r>
            <a:endParaRPr lang="en-NZ" dirty="0"/>
          </a:p>
          <a:p>
            <a:r>
              <a:rPr lang="en-GB" dirty="0"/>
              <a:t>		supported by thy word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488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Isaac Watts, 1724</a:t>
            </a:r>
            <a:endParaRPr lang="en-NZ" sz="1000" dirty="0"/>
          </a:p>
          <a:p>
            <a:pPr algn="r"/>
            <a:r>
              <a:rPr lang="en-GB" sz="1000" dirty="0"/>
              <a:t>Tune: Thomas A. Arne, 1762; arr. Ralph Harrison, 1784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2014-03-05T09:40:21Z</dcterms:created>
  <dcterms:modified xsi:type="dcterms:W3CDTF">2014-03-05T09:41:26Z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