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ABBB98-E57D-4DDD-8B65-3CBF28E0E20F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A2EA8C-7B64-48C7-9673-9871CA4766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554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1C29A0D-A7BA-41B4-8742-3102E0FAAF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5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8454B2-2FC4-436A-9823-E54538DE7E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64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87FD8-CFA1-4BCD-95A7-83E8C56EF0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3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547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0B6E55-CA0F-4E0B-9319-F15F8B26B8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43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572170-3095-4EF1-89C6-A1648E05B2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490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25261F-A21B-43A7-B9A3-4963B0E503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69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1E7A2C-09C9-4A4E-9E5D-ECE5884358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55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5AF419-6D07-4D6E-9B97-629E02C3B0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861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9A4E85-D8EB-4859-9C9A-DD81A8FFDC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569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DFC66-A862-4E6D-B8A8-0B322D7232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16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Christian, </a:t>
            </a:r>
            <a:r>
              <a:rPr lang="en-GB" b="1" dirty="0" err="1">
                <a:solidFill>
                  <a:srgbClr val="FFFF00"/>
                </a:solidFill>
              </a:rPr>
              <a:t>dost</a:t>
            </a:r>
            <a:r>
              <a:rPr lang="en-GB" b="1" dirty="0">
                <a:solidFill>
                  <a:srgbClr val="FFFF00"/>
                </a:solidFill>
              </a:rPr>
              <a:t> thou see them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 the holy ground,</a:t>
            </a:r>
            <a:endParaRPr lang="en-NZ" dirty="0"/>
          </a:p>
          <a:p>
            <a:r>
              <a:rPr lang="en-GB" dirty="0"/>
              <a:t>		how the </a:t>
            </a:r>
            <a:r>
              <a:rPr lang="en-GB" dirty="0" err="1"/>
              <a:t>pow’rs</a:t>
            </a:r>
            <a:r>
              <a:rPr lang="en-GB" dirty="0"/>
              <a:t> of darkness</a:t>
            </a:r>
            <a:endParaRPr lang="en-NZ" dirty="0"/>
          </a:p>
          <a:p>
            <a:r>
              <a:rPr lang="en-GB" dirty="0"/>
              <a:t>		compass thee around?</a:t>
            </a:r>
            <a:endParaRPr lang="en-NZ" dirty="0"/>
          </a:p>
          <a:p>
            <a:r>
              <a:rPr lang="en-GB" dirty="0"/>
              <a:t>	Christian, up and smite them,</a:t>
            </a:r>
            <a:endParaRPr lang="en-NZ" dirty="0"/>
          </a:p>
          <a:p>
            <a:r>
              <a:rPr lang="en-GB" dirty="0"/>
              <a:t>		counting gain but loss;</a:t>
            </a:r>
            <a:endParaRPr lang="en-NZ" dirty="0"/>
          </a:p>
          <a:p>
            <a:r>
              <a:rPr lang="en-GB" dirty="0"/>
              <a:t>		smite them, Christ is with thee,</a:t>
            </a:r>
            <a:endParaRPr lang="en-NZ" dirty="0"/>
          </a:p>
          <a:p>
            <a:r>
              <a:rPr lang="en-GB" dirty="0"/>
              <a:t>		soldier of the cross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Christian, </a:t>
            </a:r>
            <a:r>
              <a:rPr lang="en-GB" dirty="0" err="1"/>
              <a:t>dost</a:t>
            </a:r>
            <a:r>
              <a:rPr lang="en-GB" dirty="0"/>
              <a:t> thou feel them,</a:t>
            </a:r>
            <a:endParaRPr lang="en-NZ" dirty="0"/>
          </a:p>
          <a:p>
            <a:r>
              <a:rPr lang="en-GB" dirty="0"/>
              <a:t>		how they work within,</a:t>
            </a:r>
            <a:endParaRPr lang="en-NZ" dirty="0"/>
          </a:p>
          <a:p>
            <a:r>
              <a:rPr lang="en-GB" dirty="0"/>
              <a:t>		striving, tempting, luring,</a:t>
            </a:r>
            <a:endParaRPr lang="en-NZ" dirty="0"/>
          </a:p>
          <a:p>
            <a:r>
              <a:rPr lang="en-GB" dirty="0"/>
              <a:t>		goading into sin?</a:t>
            </a:r>
            <a:endParaRPr lang="en-NZ" dirty="0"/>
          </a:p>
          <a:p>
            <a:r>
              <a:rPr lang="en-GB" dirty="0"/>
              <a:t>	Christian, never tremble;</a:t>
            </a:r>
            <a:endParaRPr lang="en-NZ" dirty="0"/>
          </a:p>
          <a:p>
            <a:r>
              <a:rPr lang="en-GB" dirty="0"/>
              <a:t>		never be downcast;</a:t>
            </a:r>
            <a:endParaRPr lang="en-NZ" dirty="0"/>
          </a:p>
          <a:p>
            <a:r>
              <a:rPr lang="en-GB" dirty="0"/>
              <a:t>		gird thee for the battle,</a:t>
            </a:r>
            <a:endParaRPr lang="en-NZ" dirty="0"/>
          </a:p>
          <a:p>
            <a:r>
              <a:rPr lang="en-GB" dirty="0"/>
              <a:t>		watch and pray and fast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Christian, </a:t>
            </a:r>
            <a:r>
              <a:rPr lang="en-GB" dirty="0" err="1"/>
              <a:t>dost</a:t>
            </a:r>
            <a:r>
              <a:rPr lang="en-GB" dirty="0"/>
              <a:t> thou hear them,</a:t>
            </a:r>
            <a:endParaRPr lang="en-NZ" dirty="0"/>
          </a:p>
          <a:p>
            <a:r>
              <a:rPr lang="en-GB" dirty="0"/>
              <a:t>		how they speak thee fair:</a:t>
            </a:r>
            <a:endParaRPr lang="en-NZ" dirty="0"/>
          </a:p>
          <a:p>
            <a:r>
              <a:rPr lang="en-GB" dirty="0"/>
              <a:t>		“Always fast and vigil?</a:t>
            </a:r>
            <a:endParaRPr lang="en-NZ" dirty="0"/>
          </a:p>
          <a:p>
            <a:r>
              <a:rPr lang="en-GB" dirty="0"/>
              <a:t>		Always watch and prayer?”</a:t>
            </a:r>
            <a:endParaRPr lang="en-NZ" dirty="0"/>
          </a:p>
          <a:p>
            <a:r>
              <a:rPr lang="en-GB" dirty="0"/>
              <a:t>	Christian, answer boldly:</a:t>
            </a:r>
            <a:endParaRPr lang="en-NZ" dirty="0"/>
          </a:p>
          <a:p>
            <a:r>
              <a:rPr lang="en-GB" dirty="0"/>
              <a:t>		“While I breathe I pray!”</a:t>
            </a:r>
            <a:endParaRPr lang="en-NZ" dirty="0"/>
          </a:p>
          <a:p>
            <a:r>
              <a:rPr lang="en-GB" dirty="0"/>
              <a:t>		Peace shall follow battle,</a:t>
            </a:r>
            <a:endParaRPr lang="en-NZ" dirty="0"/>
          </a:p>
          <a:p>
            <a:r>
              <a:rPr lang="en-GB" dirty="0"/>
              <a:t>		night shall end in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Andrew of Crete, 660–732; tr. John M. Neale, 1862, alt.</a:t>
            </a:r>
            <a:endParaRPr lang="en-NZ" sz="1000" dirty="0"/>
          </a:p>
          <a:p>
            <a:pPr algn="r"/>
            <a:r>
              <a:rPr lang="en-GB" sz="1000" dirty="0"/>
              <a:t>Tune: John B. Dykes,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2014-03-05T09:42:53Z</dcterms:created>
  <dcterms:modified xsi:type="dcterms:W3CDTF">2014-03-05T09:43:46Z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