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88B5794-32AD-46D9-B0DC-EDC3F711693C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18530-C92B-408B-82A9-D64A6F6E9FC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9632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F5DD8CD-5130-4617-8030-33D4D741D8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701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7B78C0-7AB4-4968-8AAE-96DA5BB7D2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700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FB8B89-01BA-45D8-B9C0-C363F56B28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554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027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1EFA17-AFCA-4BEC-B1F1-4053836E68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59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3AAE48-626D-4418-9DB7-CBE500E979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251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1554C7-DB69-494C-9109-503F8713C7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991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DECAA2-486A-4705-90DE-939AAD8ABE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8712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3F3E71-EC8A-4CBD-AC5E-988C172381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390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6A3A47-5848-40C3-9220-4737B7A746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084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E7AC4A-EFEA-4A85-B73B-77AB0996FB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160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He who would valiant be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’</a:t>
            </a:r>
            <a:r>
              <a:rPr lang="en-GB" dirty="0" err="1"/>
              <a:t>gainst</a:t>
            </a:r>
            <a:r>
              <a:rPr lang="en-GB" dirty="0"/>
              <a:t> all disaster,</a:t>
            </a:r>
            <a:endParaRPr lang="en-NZ" dirty="0"/>
          </a:p>
          <a:p>
            <a:r>
              <a:rPr lang="en-GB" dirty="0"/>
              <a:t>		let him in constancy</a:t>
            </a:r>
            <a:endParaRPr lang="en-NZ" dirty="0"/>
          </a:p>
          <a:p>
            <a:r>
              <a:rPr lang="en-GB" dirty="0"/>
              <a:t>		follow the Master.</a:t>
            </a:r>
            <a:endParaRPr lang="en-NZ" dirty="0"/>
          </a:p>
          <a:p>
            <a:r>
              <a:rPr lang="en-GB" dirty="0"/>
              <a:t>	There’s no discouragement</a:t>
            </a:r>
            <a:endParaRPr lang="en-NZ" dirty="0"/>
          </a:p>
          <a:p>
            <a:r>
              <a:rPr lang="en-GB" dirty="0"/>
              <a:t>		shall make him once relent</a:t>
            </a:r>
            <a:endParaRPr lang="en-NZ" dirty="0"/>
          </a:p>
          <a:p>
            <a:r>
              <a:rPr lang="en-GB" dirty="0"/>
              <a:t>		his first avowed intent</a:t>
            </a:r>
            <a:endParaRPr lang="en-NZ" dirty="0"/>
          </a:p>
          <a:p>
            <a:r>
              <a:rPr lang="en-GB" dirty="0"/>
              <a:t>		to be a pilgrim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492]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Who so beset him round</a:t>
            </a:r>
            <a:endParaRPr lang="en-NZ" dirty="0"/>
          </a:p>
          <a:p>
            <a:r>
              <a:rPr lang="en-GB" dirty="0"/>
              <a:t>		with dismal stories</a:t>
            </a:r>
            <a:endParaRPr lang="en-NZ" dirty="0"/>
          </a:p>
          <a:p>
            <a:r>
              <a:rPr lang="en-GB" dirty="0"/>
              <a:t>		do but themselves confound –</a:t>
            </a:r>
            <a:endParaRPr lang="en-NZ" dirty="0"/>
          </a:p>
          <a:p>
            <a:r>
              <a:rPr lang="en-GB" dirty="0"/>
              <a:t>		his strength the more is.</a:t>
            </a:r>
            <a:endParaRPr lang="en-NZ" dirty="0"/>
          </a:p>
          <a:p>
            <a:r>
              <a:rPr lang="en-GB" dirty="0"/>
              <a:t>	No foes shall stay his might,</a:t>
            </a:r>
            <a:endParaRPr lang="en-NZ" dirty="0"/>
          </a:p>
          <a:p>
            <a:r>
              <a:rPr lang="en-GB" dirty="0"/>
              <a:t>		though he with giants fight;</a:t>
            </a:r>
            <a:endParaRPr lang="en-NZ" dirty="0"/>
          </a:p>
          <a:p>
            <a:r>
              <a:rPr lang="en-GB" dirty="0"/>
              <a:t>		he will make good his right</a:t>
            </a:r>
            <a:endParaRPr lang="en-NZ" dirty="0"/>
          </a:p>
          <a:p>
            <a:r>
              <a:rPr lang="en-GB" dirty="0"/>
              <a:t>		to be a pilgrim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Since, Lord, thou </a:t>
            </a:r>
            <a:r>
              <a:rPr lang="en-GB" dirty="0" err="1"/>
              <a:t>dost</a:t>
            </a:r>
            <a:r>
              <a:rPr lang="en-GB" dirty="0"/>
              <a:t> defend</a:t>
            </a:r>
            <a:endParaRPr lang="en-NZ" dirty="0"/>
          </a:p>
          <a:p>
            <a:r>
              <a:rPr lang="en-GB" dirty="0"/>
              <a:t>		us with thy Spirit,</a:t>
            </a:r>
            <a:endParaRPr lang="en-NZ" dirty="0"/>
          </a:p>
          <a:p>
            <a:r>
              <a:rPr lang="en-GB" dirty="0"/>
              <a:t>		we know we at the end</a:t>
            </a:r>
            <a:endParaRPr lang="en-NZ" dirty="0"/>
          </a:p>
          <a:p>
            <a:r>
              <a:rPr lang="en-GB" dirty="0"/>
              <a:t>		shall life inherit.</a:t>
            </a:r>
            <a:endParaRPr lang="en-NZ" dirty="0"/>
          </a:p>
          <a:p>
            <a:r>
              <a:rPr lang="en-GB" dirty="0"/>
              <a:t>	Then, fancies, flee away!</a:t>
            </a:r>
            <a:endParaRPr lang="en-NZ" dirty="0"/>
          </a:p>
          <a:p>
            <a:r>
              <a:rPr lang="en-GB" dirty="0"/>
              <a:t>		I’ll fear not what men say,</a:t>
            </a:r>
            <a:endParaRPr lang="en-NZ" dirty="0"/>
          </a:p>
          <a:p>
            <a:r>
              <a:rPr lang="en-GB" dirty="0"/>
              <a:t>		I’ll labour night and day</a:t>
            </a:r>
            <a:endParaRPr lang="en-NZ" dirty="0"/>
          </a:p>
          <a:p>
            <a:r>
              <a:rPr lang="en-GB" dirty="0"/>
              <a:t>		to be a pilgrim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492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Bunyan, 1684; alt. Percy </a:t>
            </a:r>
            <a:r>
              <a:rPr lang="en-GB" sz="1000" dirty="0" err="1"/>
              <a:t>Dearmer</a:t>
            </a:r>
            <a:r>
              <a:rPr lang="en-GB" sz="1000" dirty="0"/>
              <a:t>, 1906</a:t>
            </a:r>
            <a:endParaRPr lang="en-NZ" sz="1000" dirty="0"/>
          </a:p>
          <a:p>
            <a:pPr algn="r"/>
            <a:r>
              <a:rPr lang="en-GB" sz="1000" dirty="0"/>
              <a:t>Tune: English traditional melody; arr. Ralph Vaughan Williams, 1904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44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2014-03-05T09:44:57Z</dcterms:created>
  <dcterms:modified xsi:type="dcterms:W3CDTF">2014-03-05T09:45:51Z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