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92AC68-CD62-4077-96AA-2AD851A1C21F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199844-69C8-40DF-ADBE-6D30782B7FF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7720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BDC7567-CEF1-42F0-8C12-23D043F575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43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20EE5D-0596-4885-9FAA-4BF36323FC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3340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8653EB-8690-4952-A6E0-0E21F48720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11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604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A3935C-F145-4762-A75C-3CF35A0081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67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5BB4C6-5E09-4378-8E15-870F627EEA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374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E31FCB-F7A2-4005-8181-85D1EB3E09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036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A078E8-C78F-4047-B77E-EAAE8B4F64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663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D54BFB-058F-4FD7-AD1E-6C2443A8BF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532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A8561E-8667-4D5F-8168-DDAE9DC690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8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BD393A-7C95-40BA-B683-466979E261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70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Soldiers of Christ, arise,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put your armour on,</a:t>
            </a:r>
            <a:endParaRPr lang="en-NZ" dirty="0"/>
          </a:p>
          <a:p>
            <a:r>
              <a:rPr lang="en-GB" dirty="0"/>
              <a:t>	strong in the strength which God supplies</a:t>
            </a:r>
            <a:endParaRPr lang="en-NZ" dirty="0"/>
          </a:p>
          <a:p>
            <a:r>
              <a:rPr lang="en-GB" dirty="0"/>
              <a:t>		through his eternal Son.</a:t>
            </a:r>
            <a:endParaRPr lang="en-NZ" dirty="0"/>
          </a:p>
          <a:p>
            <a:r>
              <a:rPr lang="en-GB" dirty="0"/>
              <a:t>	Strong in the Lord of hosts,</a:t>
            </a:r>
            <a:endParaRPr lang="en-NZ" dirty="0"/>
          </a:p>
          <a:p>
            <a:r>
              <a:rPr lang="en-GB" dirty="0"/>
              <a:t>		and in his mighty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who in the strength of Jesus trusts</a:t>
            </a:r>
            <a:endParaRPr lang="en-NZ" dirty="0"/>
          </a:p>
          <a:p>
            <a:r>
              <a:rPr lang="en-GB" dirty="0"/>
              <a:t>		is more than conqueror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Stand then in his great might,</a:t>
            </a:r>
            <a:endParaRPr lang="en-NZ" dirty="0"/>
          </a:p>
          <a:p>
            <a:r>
              <a:rPr lang="en-GB" dirty="0"/>
              <a:t>		with all his strength endued,</a:t>
            </a:r>
            <a:endParaRPr lang="en-NZ" dirty="0"/>
          </a:p>
          <a:p>
            <a:r>
              <a:rPr lang="en-GB" dirty="0"/>
              <a:t>	and take, to arm you for the fight,</a:t>
            </a:r>
            <a:endParaRPr lang="en-NZ" dirty="0"/>
          </a:p>
          <a:p>
            <a:r>
              <a:rPr lang="en-GB" dirty="0"/>
              <a:t>		the weapons of our God.</a:t>
            </a:r>
            <a:endParaRPr lang="en-NZ" dirty="0"/>
          </a:p>
          <a:p>
            <a:r>
              <a:rPr lang="en-GB" dirty="0"/>
              <a:t>	To keep your armour bright,</a:t>
            </a:r>
            <a:endParaRPr lang="en-NZ" dirty="0"/>
          </a:p>
          <a:p>
            <a:r>
              <a:rPr lang="en-GB" dirty="0"/>
              <a:t>		attend with constant care,</a:t>
            </a:r>
            <a:endParaRPr lang="en-NZ" dirty="0"/>
          </a:p>
          <a:p>
            <a:r>
              <a:rPr lang="en-GB" dirty="0"/>
              <a:t>	still walking in your captain’s sight</a:t>
            </a:r>
            <a:endParaRPr lang="en-NZ" dirty="0"/>
          </a:p>
          <a:p>
            <a:r>
              <a:rPr lang="en-GB" dirty="0"/>
              <a:t>		and keeping watch with prayer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strength to strength go on,</a:t>
            </a:r>
            <a:endParaRPr lang="en-NZ" dirty="0"/>
          </a:p>
          <a:p>
            <a:r>
              <a:rPr lang="en-GB" dirty="0"/>
              <a:t>		wrestle and fight and pray,</a:t>
            </a:r>
            <a:endParaRPr lang="en-NZ" dirty="0"/>
          </a:p>
          <a:p>
            <a:r>
              <a:rPr lang="en-GB" dirty="0"/>
              <a:t>	tread all the </a:t>
            </a:r>
            <a:r>
              <a:rPr lang="en-GB" dirty="0" err="1"/>
              <a:t>pow’rs</a:t>
            </a:r>
            <a:r>
              <a:rPr lang="en-GB" dirty="0"/>
              <a:t> of darkness down,</a:t>
            </a:r>
            <a:endParaRPr lang="en-NZ" dirty="0"/>
          </a:p>
          <a:p>
            <a:r>
              <a:rPr lang="en-GB" dirty="0"/>
              <a:t>		and win the well-fought day;</a:t>
            </a:r>
            <a:endParaRPr lang="en-NZ" dirty="0"/>
          </a:p>
          <a:p>
            <a:r>
              <a:rPr lang="en-GB" dirty="0"/>
              <a:t>	till, having all things done</a:t>
            </a:r>
            <a:endParaRPr lang="en-NZ" dirty="0"/>
          </a:p>
          <a:p>
            <a:r>
              <a:rPr lang="en-GB" dirty="0"/>
              <a:t>		and all your conflicts past,</a:t>
            </a:r>
            <a:endParaRPr lang="en-NZ" dirty="0"/>
          </a:p>
          <a:p>
            <a:r>
              <a:rPr lang="en-GB" dirty="0"/>
              <a:t>	you overcome through Christ alone</a:t>
            </a:r>
            <a:endParaRPr lang="en-NZ" dirty="0"/>
          </a:p>
          <a:p>
            <a:r>
              <a:rPr lang="en-GB" dirty="0"/>
              <a:t>		and stand complete at last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1749, alt.</a:t>
            </a:r>
            <a:endParaRPr lang="en-NZ" sz="1000" dirty="0"/>
          </a:p>
          <a:p>
            <a:pPr algn="r"/>
            <a:r>
              <a:rPr lang="en-GB" sz="1000" dirty="0"/>
              <a:t>Tune: Edward W. Naylor, 1902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2014-03-05T09:45:59Z</dcterms:created>
  <dcterms:modified xsi:type="dcterms:W3CDTF">2014-03-05T09:46:48Z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