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93C13D0-B19C-4F2D-9E2E-B21DE8C22567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092456-B49C-4ADC-8DA3-4B6C6E67098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541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DF2D23A-1664-4FE2-B2E2-C4B851F3A3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05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36C9FF-AE31-4EA3-BAF0-277426250B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696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167080-28DF-4873-AF19-9AC823F498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17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824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6450A1-F8AE-454A-AEA8-ED228A2AAC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39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9A2DCD-8DDA-44BD-827E-4D4F65A4AC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123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583564-DF55-4CA2-94F1-99453B81B2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993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7C7D61-BF5D-4B6B-B436-12F59A03A4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59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3AF6EF-A1C2-4AA2-8A17-7D7380943D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639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9AD893-336F-41B5-A884-98894C16CA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606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6A9900-1735-49CC-B9E6-36D4FAA111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941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Son of God goes forth to war,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 kingly crown to gain;</a:t>
            </a:r>
            <a:endParaRPr lang="en-NZ" dirty="0"/>
          </a:p>
          <a:p>
            <a:r>
              <a:rPr lang="en-GB" dirty="0"/>
              <a:t>	his blood-red banner streams afar:</a:t>
            </a:r>
            <a:endParaRPr lang="en-NZ" dirty="0"/>
          </a:p>
          <a:p>
            <a:r>
              <a:rPr lang="en-GB" dirty="0"/>
              <a:t>		who follows in his train?</a:t>
            </a:r>
            <a:endParaRPr lang="en-NZ" dirty="0"/>
          </a:p>
          <a:p>
            <a:r>
              <a:rPr lang="en-GB" dirty="0"/>
              <a:t>	Who best can drink his cup of woe,</a:t>
            </a:r>
            <a:endParaRPr lang="en-NZ" dirty="0"/>
          </a:p>
          <a:p>
            <a:r>
              <a:rPr lang="en-GB" dirty="0"/>
              <a:t>		triumphant over pain,</a:t>
            </a:r>
            <a:endParaRPr lang="en-NZ" dirty="0"/>
          </a:p>
          <a:p>
            <a:r>
              <a:rPr lang="en-GB" dirty="0"/>
              <a:t>	who patient bears his cross below,</a:t>
            </a:r>
            <a:endParaRPr lang="en-NZ" dirty="0"/>
          </a:p>
          <a:p>
            <a:r>
              <a:rPr lang="en-GB" dirty="0"/>
              <a:t>		he follows in his train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494]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martyr first whose eagle eye</a:t>
            </a:r>
            <a:endParaRPr lang="en-NZ" dirty="0"/>
          </a:p>
          <a:p>
            <a:r>
              <a:rPr lang="en-GB" dirty="0"/>
              <a:t>		could pierce beyond the grave,</a:t>
            </a:r>
            <a:endParaRPr lang="en-NZ" dirty="0"/>
          </a:p>
          <a:p>
            <a:r>
              <a:rPr lang="en-GB" dirty="0"/>
              <a:t>	who saw his Master in the sky,</a:t>
            </a:r>
            <a:endParaRPr lang="en-NZ" dirty="0"/>
          </a:p>
          <a:p>
            <a:r>
              <a:rPr lang="en-GB" dirty="0"/>
              <a:t>		and called on him to save:</a:t>
            </a:r>
            <a:endParaRPr lang="en-NZ" dirty="0"/>
          </a:p>
          <a:p>
            <a:r>
              <a:rPr lang="en-GB" dirty="0"/>
              <a:t>	like him, with pardon on his tongue</a:t>
            </a:r>
            <a:endParaRPr lang="en-NZ" dirty="0"/>
          </a:p>
          <a:p>
            <a:r>
              <a:rPr lang="en-GB" dirty="0"/>
              <a:t>		in midst of mortal pain,</a:t>
            </a:r>
            <a:endParaRPr lang="en-NZ" dirty="0"/>
          </a:p>
          <a:p>
            <a:r>
              <a:rPr lang="en-GB" dirty="0"/>
              <a:t>	he prayed for them that did the wrong:</a:t>
            </a:r>
            <a:endParaRPr lang="en-NZ" dirty="0"/>
          </a:p>
          <a:p>
            <a:r>
              <a:rPr lang="en-GB" dirty="0"/>
              <a:t>		who follows in his train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A glorious band, the chosen few</a:t>
            </a:r>
            <a:endParaRPr lang="en-NZ" dirty="0"/>
          </a:p>
          <a:p>
            <a:r>
              <a:rPr lang="en-GB" dirty="0"/>
              <a:t>		on whom the Spirit came,</a:t>
            </a:r>
            <a:endParaRPr lang="en-NZ" dirty="0"/>
          </a:p>
          <a:p>
            <a:r>
              <a:rPr lang="en-GB" dirty="0"/>
              <a:t>	twelve valiant saints, their hope they knew,</a:t>
            </a:r>
            <a:endParaRPr lang="en-NZ" dirty="0"/>
          </a:p>
          <a:p>
            <a:r>
              <a:rPr lang="en-GB" dirty="0"/>
              <a:t>		and mocked the cross and flame;</a:t>
            </a:r>
            <a:endParaRPr lang="en-NZ" dirty="0"/>
          </a:p>
          <a:p>
            <a:r>
              <a:rPr lang="en-GB" dirty="0"/>
              <a:t>	they met the tyrant’s brandished steel,</a:t>
            </a:r>
            <a:endParaRPr lang="en-NZ" dirty="0"/>
          </a:p>
          <a:p>
            <a:r>
              <a:rPr lang="en-GB" dirty="0"/>
              <a:t>		the lion’s gory mane;</a:t>
            </a:r>
            <a:endParaRPr lang="en-NZ" dirty="0"/>
          </a:p>
          <a:p>
            <a:r>
              <a:rPr lang="en-GB" dirty="0"/>
              <a:t>	they bowed their necks the death to feel:</a:t>
            </a:r>
            <a:endParaRPr lang="en-NZ" dirty="0"/>
          </a:p>
          <a:p>
            <a:r>
              <a:rPr lang="en-GB" dirty="0"/>
              <a:t>		who follows in their train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147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 noble army, men and boys,</a:t>
            </a:r>
            <a:endParaRPr lang="en-NZ" dirty="0"/>
          </a:p>
          <a:p>
            <a:r>
              <a:rPr lang="en-GB" dirty="0"/>
              <a:t>		the matron and the maid,</a:t>
            </a:r>
            <a:endParaRPr lang="en-NZ" dirty="0"/>
          </a:p>
          <a:p>
            <a:r>
              <a:rPr lang="en-GB" dirty="0"/>
              <a:t>	around the Saviour’s throne rejoice</a:t>
            </a:r>
            <a:endParaRPr lang="en-NZ" dirty="0"/>
          </a:p>
          <a:p>
            <a:r>
              <a:rPr lang="en-GB" dirty="0"/>
              <a:t>		in robes of light arrayed;</a:t>
            </a:r>
            <a:endParaRPr lang="en-NZ" dirty="0"/>
          </a:p>
          <a:p>
            <a:r>
              <a:rPr lang="en-GB" dirty="0"/>
              <a:t>	they climbed the steep ascent of </a:t>
            </a:r>
            <a:r>
              <a:rPr lang="en-GB" dirty="0" err="1"/>
              <a:t>heav’n</a:t>
            </a:r>
            <a:endParaRPr lang="en-NZ" dirty="0"/>
          </a:p>
          <a:p>
            <a:r>
              <a:rPr lang="en-GB" dirty="0"/>
              <a:t>		through peril, toil and pain:</a:t>
            </a:r>
            <a:endParaRPr lang="en-NZ" dirty="0"/>
          </a:p>
          <a:p>
            <a:r>
              <a:rPr lang="en-GB" dirty="0"/>
              <a:t>	O God, to us may grace be </a:t>
            </a:r>
            <a:r>
              <a:rPr lang="en-GB" dirty="0" err="1"/>
              <a:t>giv’n</a:t>
            </a:r>
            <a:endParaRPr lang="en-NZ" dirty="0"/>
          </a:p>
          <a:p>
            <a:r>
              <a:rPr lang="en-GB" dirty="0"/>
              <a:t>		to follow in their train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494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Reginald Heber, 1827</a:t>
            </a:r>
            <a:endParaRPr lang="en-NZ" sz="1000" dirty="0"/>
          </a:p>
          <a:p>
            <a:pPr algn="r"/>
            <a:r>
              <a:rPr lang="en-GB" sz="1000" dirty="0"/>
              <a:t>Tune: Gregory D. Wilbur, 1994, © Gregory D. Wilbur, 1994;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2014-03-05T09:46:55Z</dcterms:created>
  <dcterms:modified xsi:type="dcterms:W3CDTF">2014-03-05T09:47:59Z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