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76C3B3-9D85-40F4-A8B9-8D6D46B220FD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73CCC9-1E40-4689-BFF2-B1D7073023D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0817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2A450BF-7313-4B81-8174-6C038CD8B5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02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3C7731-1484-4711-BE2A-32C8458868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681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6D081B-44AB-428F-9636-8B085F6017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840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36FD93-04EB-4FD7-8E2E-0BDFF89BE2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583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CE2D92-2441-4693-BCBD-C430B3CA25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676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F85107-AB63-4B09-82C0-0655AE25BF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3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0FAB81-955A-49B0-B1BB-94F767723F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048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482C70-CE51-425F-AEC6-E68B1BDD2E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36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1580A9-0363-4B55-9D98-200876262A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255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86D12F-6E23-4278-B852-937A2002D2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873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Jesus, I my cross have taken,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 to leave and follow thee;</a:t>
            </a:r>
            <a:endParaRPr lang="en-NZ" dirty="0"/>
          </a:p>
          <a:p>
            <a:r>
              <a:rPr lang="en-GB" dirty="0"/>
              <a:t>		destitute, despised, forsaken,</a:t>
            </a:r>
            <a:endParaRPr lang="en-NZ" dirty="0"/>
          </a:p>
          <a:p>
            <a:r>
              <a:rPr lang="en-GB" dirty="0"/>
              <a:t>		thou from hence my all shalt be.</a:t>
            </a:r>
            <a:endParaRPr lang="en-NZ" dirty="0"/>
          </a:p>
          <a:p>
            <a:r>
              <a:rPr lang="en-GB" dirty="0"/>
              <a:t>	Perish </a:t>
            </a:r>
            <a:r>
              <a:rPr lang="en-GB" dirty="0" err="1"/>
              <a:t>ev’ry</a:t>
            </a:r>
            <a:r>
              <a:rPr lang="en-GB" dirty="0"/>
              <a:t> fond ambition,</a:t>
            </a:r>
            <a:endParaRPr lang="en-NZ" dirty="0"/>
          </a:p>
          <a:p>
            <a:r>
              <a:rPr lang="en-GB" dirty="0"/>
              <a:t>		all I’ve sought or hoped or known;</a:t>
            </a:r>
            <a:endParaRPr lang="en-NZ" dirty="0"/>
          </a:p>
          <a:p>
            <a:r>
              <a:rPr lang="en-GB" dirty="0"/>
              <a:t>		yet how rich is my condition:</a:t>
            </a:r>
            <a:endParaRPr lang="en-NZ" dirty="0"/>
          </a:p>
          <a:p>
            <a:r>
              <a:rPr lang="en-GB" dirty="0"/>
              <a:t>		God and </a:t>
            </a:r>
            <a:r>
              <a:rPr lang="en-GB" dirty="0" err="1"/>
              <a:t>heav’n</a:t>
            </a:r>
            <a:r>
              <a:rPr lang="en-GB" dirty="0"/>
              <a:t> are still my 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495]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the world despise and leave me,</a:t>
            </a:r>
            <a:endParaRPr lang="en-NZ" dirty="0"/>
          </a:p>
          <a:p>
            <a:r>
              <a:rPr lang="en-GB" dirty="0"/>
              <a:t>		they have left my Saviour too;</a:t>
            </a:r>
            <a:endParaRPr lang="en-NZ" dirty="0"/>
          </a:p>
          <a:p>
            <a:r>
              <a:rPr lang="en-GB" dirty="0"/>
              <a:t>		human hearts and looks deceive me;</a:t>
            </a:r>
            <a:endParaRPr lang="en-NZ" dirty="0"/>
          </a:p>
          <a:p>
            <a:r>
              <a:rPr lang="en-GB" dirty="0"/>
              <a:t>		thou art not, like man, untrue;</a:t>
            </a:r>
            <a:endParaRPr lang="en-NZ" dirty="0"/>
          </a:p>
          <a:p>
            <a:r>
              <a:rPr lang="en-GB" dirty="0"/>
              <a:t>	and while thou shalt smile upon me,</a:t>
            </a:r>
            <a:endParaRPr lang="en-NZ" dirty="0"/>
          </a:p>
          <a:p>
            <a:r>
              <a:rPr lang="en-GB" dirty="0"/>
              <a:t>		God of wisdom, love and might,</a:t>
            </a:r>
            <a:endParaRPr lang="en-NZ" dirty="0"/>
          </a:p>
          <a:p>
            <a:r>
              <a:rPr lang="en-GB" dirty="0"/>
              <a:t>		foes may hate and friends may shun me;</a:t>
            </a:r>
            <a:endParaRPr lang="en-NZ" dirty="0"/>
          </a:p>
          <a:p>
            <a:r>
              <a:rPr lang="en-GB" dirty="0"/>
              <a:t>		show thy face and all is bright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Man may trouble and distress me,</a:t>
            </a:r>
            <a:endParaRPr lang="en-NZ" dirty="0"/>
          </a:p>
          <a:p>
            <a:r>
              <a:rPr lang="en-GB" dirty="0"/>
              <a:t>		’twill but drive me to thy breast;</a:t>
            </a:r>
            <a:endParaRPr lang="en-NZ" dirty="0"/>
          </a:p>
          <a:p>
            <a:r>
              <a:rPr lang="en-GB" dirty="0"/>
              <a:t>		life with trials hard may press me,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heav’n</a:t>
            </a:r>
            <a:r>
              <a:rPr lang="en-GB" dirty="0"/>
              <a:t> will bring me sweeter rest.</a:t>
            </a:r>
            <a:endParaRPr lang="en-NZ" dirty="0"/>
          </a:p>
          <a:p>
            <a:r>
              <a:rPr lang="en-GB" dirty="0"/>
              <a:t>	O ’tis not in grief to harm me</a:t>
            </a:r>
            <a:endParaRPr lang="en-NZ" dirty="0"/>
          </a:p>
          <a:p>
            <a:r>
              <a:rPr lang="en-GB" dirty="0"/>
              <a:t>		while thy love is left to me;</a:t>
            </a:r>
            <a:endParaRPr lang="en-NZ" dirty="0"/>
          </a:p>
          <a:p>
            <a:r>
              <a:rPr lang="en-GB" dirty="0"/>
              <a:t>		O ’twere not in joy to charm me,</a:t>
            </a:r>
            <a:endParaRPr lang="en-NZ" dirty="0"/>
          </a:p>
          <a:p>
            <a:r>
              <a:rPr lang="en-GB" dirty="0"/>
              <a:t>		were that joy unmixed with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320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Haste thee on from grace to glory,</a:t>
            </a:r>
            <a:endParaRPr lang="en-NZ" dirty="0"/>
          </a:p>
          <a:p>
            <a:r>
              <a:rPr lang="en-GB" dirty="0"/>
              <a:t>		armed by faith, and winged by prayer;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heav’n’s</a:t>
            </a:r>
            <a:r>
              <a:rPr lang="en-GB" dirty="0"/>
              <a:t> eternal day’s before thee,</a:t>
            </a:r>
            <a:endParaRPr lang="en-NZ" dirty="0"/>
          </a:p>
          <a:p>
            <a:r>
              <a:rPr lang="en-GB" dirty="0"/>
              <a:t>		God’s own hand shall guide thee there.</a:t>
            </a:r>
            <a:endParaRPr lang="en-NZ" dirty="0"/>
          </a:p>
          <a:p>
            <a:r>
              <a:rPr lang="en-GB" dirty="0"/>
              <a:t>	Soon shall close thine earthly mission,</a:t>
            </a:r>
            <a:endParaRPr lang="en-NZ" dirty="0"/>
          </a:p>
          <a:p>
            <a:r>
              <a:rPr lang="en-GB" dirty="0"/>
              <a:t>		swift shall pass thy pilgrim days;</a:t>
            </a:r>
            <a:endParaRPr lang="en-NZ" dirty="0"/>
          </a:p>
          <a:p>
            <a:r>
              <a:rPr lang="en-GB" dirty="0"/>
              <a:t>		hope shall change to glad fruition,</a:t>
            </a:r>
            <a:endParaRPr lang="en-NZ" dirty="0"/>
          </a:p>
          <a:p>
            <a:r>
              <a:rPr lang="en-GB" dirty="0"/>
              <a:t>		faith to sight, and prayer to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495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Henry F. </a:t>
            </a:r>
            <a:r>
              <a:rPr lang="en-GB" sz="1000" dirty="0" err="1"/>
              <a:t>Lyte</a:t>
            </a:r>
            <a:r>
              <a:rPr lang="en-GB" sz="1000" dirty="0"/>
              <a:t>, 1824, 1833</a:t>
            </a:r>
            <a:endParaRPr lang="en-NZ" sz="1000" dirty="0"/>
          </a:p>
          <a:p>
            <a:pPr algn="r"/>
            <a:r>
              <a:rPr lang="en-GB" sz="1000" dirty="0"/>
              <a:t>Tune: Henry Smart, 1867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2014-03-05T09:48:05Z</dcterms:created>
  <dcterms:modified xsi:type="dcterms:W3CDTF">2014-03-05T09:49:18Z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