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4CFC6EC-D0FA-45A1-A754-3A38F5E79901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201A08-85BF-4668-900C-AD1A3B72851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089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72A4DE5-367E-4F00-A31C-531C4C62F0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5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DD62AEB-E022-4712-B919-AF56BE8151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2408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0A879F-46FF-4AA2-8043-F9652BA588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45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11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73CE2F-7B4D-4EAF-9F55-3E57EF22B3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348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EA0B0D-E050-4E09-9D7D-AF3864BA973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89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D54CE6-D5B3-47EE-B158-ACE52843BE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95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305270-A89C-41EE-A2C6-FABE436FFC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084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58D38F-15B3-434B-98E0-5C849FB3CE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14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54301D-0437-458E-85B6-C69B8FCA23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326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0D883F-4A88-49AD-BCAC-A39DE28011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81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O Jesus, I have promised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serve thee to the end;</a:t>
            </a:r>
            <a:endParaRPr lang="en-NZ" dirty="0"/>
          </a:p>
          <a:p>
            <a:r>
              <a:rPr lang="en-GB" dirty="0"/>
              <a:t>		be thou forever near me,</a:t>
            </a:r>
            <a:endParaRPr lang="en-NZ" dirty="0"/>
          </a:p>
          <a:p>
            <a:r>
              <a:rPr lang="en-GB" dirty="0"/>
              <a:t>		my Master and my friend;</a:t>
            </a:r>
            <a:endParaRPr lang="en-NZ" dirty="0"/>
          </a:p>
          <a:p>
            <a:r>
              <a:rPr lang="en-GB" dirty="0"/>
              <a:t>	I shall not fear the battle</a:t>
            </a:r>
            <a:endParaRPr lang="en-NZ" dirty="0"/>
          </a:p>
          <a:p>
            <a:r>
              <a:rPr lang="en-GB" dirty="0"/>
              <a:t>		if thou art by my side,</a:t>
            </a:r>
            <a:endParaRPr lang="en-NZ" dirty="0"/>
          </a:p>
          <a:p>
            <a:r>
              <a:rPr lang="en-GB" dirty="0"/>
              <a:t>		nor wander from the pathway</a:t>
            </a:r>
            <a:endParaRPr lang="en-NZ" dirty="0"/>
          </a:p>
          <a:p>
            <a:r>
              <a:rPr lang="en-GB" dirty="0"/>
              <a:t>		if thou wilt be my guide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496]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let me feel thee near me!</a:t>
            </a:r>
            <a:endParaRPr lang="en-NZ" dirty="0"/>
          </a:p>
          <a:p>
            <a:r>
              <a:rPr lang="en-GB" dirty="0"/>
              <a:t>		The world is ever near;</a:t>
            </a:r>
            <a:endParaRPr lang="en-NZ" dirty="0"/>
          </a:p>
          <a:p>
            <a:r>
              <a:rPr lang="en-GB" dirty="0"/>
              <a:t>		I see the sights that dazzle,</a:t>
            </a:r>
            <a:endParaRPr lang="en-NZ" dirty="0"/>
          </a:p>
          <a:p>
            <a:r>
              <a:rPr lang="en-GB" dirty="0"/>
              <a:t>		the tempting sounds I hear;</a:t>
            </a:r>
            <a:endParaRPr lang="en-NZ" dirty="0"/>
          </a:p>
          <a:p>
            <a:r>
              <a:rPr lang="en-GB" dirty="0"/>
              <a:t>	my foes are ever near me,</a:t>
            </a:r>
            <a:endParaRPr lang="en-NZ" dirty="0"/>
          </a:p>
          <a:p>
            <a:r>
              <a:rPr lang="en-GB" dirty="0"/>
              <a:t>		around me and within,</a:t>
            </a:r>
            <a:endParaRPr lang="en-NZ" dirty="0"/>
          </a:p>
          <a:p>
            <a:r>
              <a:rPr lang="en-GB" dirty="0"/>
              <a:t>		but, Jesus, draw thou nearer</a:t>
            </a:r>
            <a:endParaRPr lang="en-NZ" dirty="0"/>
          </a:p>
          <a:p>
            <a:r>
              <a:rPr lang="en-GB" dirty="0"/>
              <a:t>		and shield my soul from sin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let me hear thee speaking</a:t>
            </a:r>
            <a:endParaRPr lang="en-NZ" dirty="0"/>
          </a:p>
          <a:p>
            <a:r>
              <a:rPr lang="en-GB" dirty="0"/>
              <a:t>		in accents clear and still,</a:t>
            </a:r>
            <a:endParaRPr lang="en-NZ" dirty="0"/>
          </a:p>
          <a:p>
            <a:r>
              <a:rPr lang="en-GB" dirty="0"/>
              <a:t>		above the storms of passion,</a:t>
            </a:r>
            <a:endParaRPr lang="en-NZ" dirty="0"/>
          </a:p>
          <a:p>
            <a:r>
              <a:rPr lang="en-GB" dirty="0"/>
              <a:t>		the murmurs of self-will,</a:t>
            </a:r>
            <a:endParaRPr lang="en-NZ" dirty="0"/>
          </a:p>
          <a:p>
            <a:r>
              <a:rPr lang="en-GB" dirty="0"/>
              <a:t>	O speak to reassure me,</a:t>
            </a:r>
            <a:endParaRPr lang="en-NZ" dirty="0"/>
          </a:p>
          <a:p>
            <a:r>
              <a:rPr lang="en-GB" dirty="0"/>
              <a:t>		to hasten or control!</a:t>
            </a:r>
            <a:endParaRPr lang="en-NZ" dirty="0"/>
          </a:p>
          <a:p>
            <a:r>
              <a:rPr lang="en-GB" dirty="0"/>
              <a:t>		O speak and make me listen,</a:t>
            </a:r>
            <a:endParaRPr lang="en-NZ" dirty="0"/>
          </a:p>
          <a:p>
            <a:r>
              <a:rPr lang="en-GB" dirty="0"/>
              <a:t>		thou Guardian of my soul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47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Jesus, thou hast promised</a:t>
            </a:r>
            <a:endParaRPr lang="en-NZ" dirty="0"/>
          </a:p>
          <a:p>
            <a:r>
              <a:rPr lang="en-GB" dirty="0"/>
              <a:t>		to all who follow thee,</a:t>
            </a:r>
            <a:endParaRPr lang="en-NZ" dirty="0"/>
          </a:p>
          <a:p>
            <a:r>
              <a:rPr lang="en-GB" dirty="0"/>
              <a:t>		that where thou art in glory</a:t>
            </a:r>
            <a:endParaRPr lang="en-NZ" dirty="0"/>
          </a:p>
          <a:p>
            <a:r>
              <a:rPr lang="en-GB" dirty="0"/>
              <a:t>		there shall thy servant be;</a:t>
            </a:r>
            <a:endParaRPr lang="en-NZ" dirty="0"/>
          </a:p>
          <a:p>
            <a:r>
              <a:rPr lang="en-GB" dirty="0"/>
              <a:t>	and, Jesus, I have promised</a:t>
            </a:r>
            <a:endParaRPr lang="en-NZ" dirty="0"/>
          </a:p>
          <a:p>
            <a:r>
              <a:rPr lang="en-GB" dirty="0"/>
              <a:t>		to serve thee to the end;</a:t>
            </a:r>
            <a:endParaRPr lang="en-NZ" dirty="0"/>
          </a:p>
          <a:p>
            <a:r>
              <a:rPr lang="en-GB" dirty="0"/>
              <a:t>		O give me grace to follow</a:t>
            </a:r>
            <a:endParaRPr lang="en-NZ" dirty="0"/>
          </a:p>
          <a:p>
            <a:r>
              <a:rPr lang="en-GB" dirty="0"/>
              <a:t>		my Master and my friend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9858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let me see thy footprints,</a:t>
            </a:r>
            <a:endParaRPr lang="en-NZ" dirty="0"/>
          </a:p>
          <a:p>
            <a:r>
              <a:rPr lang="en-GB" dirty="0"/>
              <a:t>		and in them plant mine own,</a:t>
            </a:r>
            <a:endParaRPr lang="en-NZ" dirty="0"/>
          </a:p>
          <a:p>
            <a:r>
              <a:rPr lang="en-GB" dirty="0"/>
              <a:t>		my hope to follow duly</a:t>
            </a:r>
            <a:endParaRPr lang="en-NZ" dirty="0"/>
          </a:p>
          <a:p>
            <a:r>
              <a:rPr lang="en-GB" dirty="0"/>
              <a:t>		is in thy strength alone.</a:t>
            </a:r>
            <a:endParaRPr lang="en-NZ" dirty="0"/>
          </a:p>
          <a:p>
            <a:r>
              <a:rPr lang="en-GB" dirty="0"/>
              <a:t>	O guide me, call me, draw me,</a:t>
            </a:r>
            <a:endParaRPr lang="en-NZ" dirty="0"/>
          </a:p>
          <a:p>
            <a:r>
              <a:rPr lang="en-GB" dirty="0"/>
              <a:t>		uphold me to the end;</a:t>
            </a:r>
            <a:endParaRPr lang="en-NZ" dirty="0"/>
          </a:p>
          <a:p>
            <a:r>
              <a:rPr lang="en-GB" dirty="0"/>
              <a:t>		and then in </a:t>
            </a:r>
            <a:r>
              <a:rPr lang="en-GB" dirty="0" err="1"/>
              <a:t>heav’n</a:t>
            </a:r>
            <a:r>
              <a:rPr lang="en-GB" dirty="0"/>
              <a:t> receive me,</a:t>
            </a:r>
            <a:endParaRPr lang="en-NZ" dirty="0"/>
          </a:p>
          <a:p>
            <a:r>
              <a:rPr lang="en-GB" dirty="0"/>
              <a:t>		my Saviour and my friend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496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Ernest Bode, 1868, alt.</a:t>
            </a:r>
            <a:endParaRPr lang="en-NZ" sz="1000" dirty="0"/>
          </a:p>
          <a:p>
            <a:pPr algn="r"/>
            <a:r>
              <a:rPr lang="en-GB" sz="1000" dirty="0"/>
              <a:t>Tune: James William Elliot,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2014-03-05T09:49:22Z</dcterms:created>
  <dcterms:modified xsi:type="dcterms:W3CDTF">2014-03-05T09:50:40Z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