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45A76DA-9CDA-49B4-B49F-6F375299E654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89FEE9-AB69-4676-9AAB-0A8E20FE328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5049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226E86F-6566-4857-B6B3-063DBFB00A0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7837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A089FD4-62B5-4B0C-97CA-23E1563FF46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7211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162AC92-D41F-48B7-9E2E-BA200F4BA3C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507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567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C72415-6507-4AE2-BF11-EB27633647E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518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940C49-94F7-4D8D-A22A-40F802E5936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350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D41706-B1A5-4E9B-8448-EF6D0A5C0D9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5800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6FACC6C-03B2-4B31-A033-8AC1D9333D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9731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EF8057-9C07-4278-89C8-4AF97251482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7776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7BB25F-C056-46E2-A367-FBF498C162E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6746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BB6B1D3-4471-45DE-9DA1-555791D9FE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585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Jesus, priceless treasure,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source of purest pleasure,</a:t>
            </a:r>
            <a:endParaRPr lang="en-NZ" dirty="0"/>
          </a:p>
          <a:p>
            <a:r>
              <a:rPr lang="en-GB" dirty="0"/>
              <a:t>		friend most sure and true:</a:t>
            </a:r>
            <a:endParaRPr lang="en-NZ" dirty="0"/>
          </a:p>
          <a:p>
            <a:r>
              <a:rPr lang="en-GB" dirty="0"/>
              <a:t>	long my heart was burning,</a:t>
            </a:r>
            <a:endParaRPr lang="en-NZ" dirty="0"/>
          </a:p>
          <a:p>
            <a:r>
              <a:rPr lang="en-GB" dirty="0"/>
              <a:t>		fainting much and yearning,</a:t>
            </a:r>
            <a:endParaRPr lang="en-NZ" dirty="0"/>
          </a:p>
          <a:p>
            <a:r>
              <a:rPr lang="en-GB" dirty="0"/>
              <a:t>		thirsting, Lord, for you.</a:t>
            </a:r>
            <a:endParaRPr lang="en-NZ" dirty="0"/>
          </a:p>
          <a:p>
            <a:r>
              <a:rPr lang="en-GB" dirty="0"/>
              <a:t>	Yours I am, O spotless Lamb,</a:t>
            </a:r>
            <a:endParaRPr lang="en-NZ" dirty="0"/>
          </a:p>
          <a:p>
            <a:r>
              <a:rPr lang="en-GB" dirty="0"/>
              <a:t>		so will I let nothing hide you,</a:t>
            </a:r>
            <a:endParaRPr lang="en-NZ" dirty="0"/>
          </a:p>
          <a:p>
            <a:r>
              <a:rPr lang="en-GB" dirty="0"/>
              <a:t>		seek no joy beside you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497]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Let your arms enfold me:</a:t>
            </a:r>
            <a:endParaRPr lang="en-NZ" dirty="0"/>
          </a:p>
          <a:p>
            <a:r>
              <a:rPr lang="en-GB" dirty="0"/>
              <a:t>		those who try to wound me</a:t>
            </a:r>
            <a:endParaRPr lang="en-NZ" dirty="0"/>
          </a:p>
          <a:p>
            <a:r>
              <a:rPr lang="en-GB" dirty="0"/>
              <a:t>		cannot reach me here.</a:t>
            </a:r>
            <a:endParaRPr lang="en-NZ" dirty="0"/>
          </a:p>
          <a:p>
            <a:r>
              <a:rPr lang="en-GB" dirty="0"/>
              <a:t>	Though the earth be shaking,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ev’ry</a:t>
            </a:r>
            <a:r>
              <a:rPr lang="en-GB" dirty="0"/>
              <a:t> heart be quaking,</a:t>
            </a:r>
            <a:endParaRPr lang="en-NZ" dirty="0"/>
          </a:p>
          <a:p>
            <a:r>
              <a:rPr lang="en-GB" dirty="0"/>
              <a:t>		Jesus calms my fear.</a:t>
            </a:r>
            <a:endParaRPr lang="en-NZ" dirty="0"/>
          </a:p>
          <a:p>
            <a:r>
              <a:rPr lang="en-GB" dirty="0"/>
              <a:t>	Fires may flash and thunders crash;</a:t>
            </a:r>
            <a:endParaRPr lang="en-NZ" dirty="0"/>
          </a:p>
          <a:p>
            <a:r>
              <a:rPr lang="en-GB" dirty="0"/>
              <a:t>		yea, though sin and hell assail me,</a:t>
            </a:r>
            <a:endParaRPr lang="en-NZ" dirty="0"/>
          </a:p>
          <a:p>
            <a:r>
              <a:rPr lang="en-GB" dirty="0"/>
              <a:t>		Jesus will not fail me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Hence, all worldly treasure!</a:t>
            </a:r>
            <a:endParaRPr lang="en-NZ" dirty="0"/>
          </a:p>
          <a:p>
            <a:r>
              <a:rPr lang="en-GB" dirty="0"/>
              <a:t>		Jesus is my pleasure,</a:t>
            </a:r>
            <a:endParaRPr lang="en-NZ" dirty="0"/>
          </a:p>
          <a:p>
            <a:r>
              <a:rPr lang="en-GB" dirty="0"/>
              <a:t>		Jesus is my choice.</a:t>
            </a:r>
            <a:endParaRPr lang="en-NZ" dirty="0"/>
          </a:p>
          <a:p>
            <a:r>
              <a:rPr lang="en-GB" dirty="0"/>
              <a:t>	Hence, all empty glory!</a:t>
            </a:r>
            <a:endParaRPr lang="en-NZ" dirty="0"/>
          </a:p>
          <a:p>
            <a:r>
              <a:rPr lang="en-GB" dirty="0"/>
              <a:t>		What to me your story</a:t>
            </a:r>
            <a:endParaRPr lang="en-NZ" dirty="0"/>
          </a:p>
          <a:p>
            <a:r>
              <a:rPr lang="en-GB" dirty="0"/>
              <a:t>		told with tempting voice?</a:t>
            </a:r>
            <a:endParaRPr lang="en-NZ" dirty="0"/>
          </a:p>
          <a:p>
            <a:r>
              <a:rPr lang="en-GB" dirty="0"/>
              <a:t>	Pain or loss or shame or cross</a:t>
            </a:r>
            <a:endParaRPr lang="en-NZ" dirty="0"/>
          </a:p>
          <a:p>
            <a:r>
              <a:rPr lang="en-GB" dirty="0"/>
              <a:t>		shall not from my Saviour move me,</a:t>
            </a:r>
            <a:endParaRPr lang="en-NZ" dirty="0"/>
          </a:p>
          <a:p>
            <a:r>
              <a:rPr lang="en-GB" dirty="0"/>
              <a:t>		since he chose to love 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326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Banish thoughts of sadness,</a:t>
            </a:r>
            <a:endParaRPr lang="en-NZ" dirty="0"/>
          </a:p>
          <a:p>
            <a:r>
              <a:rPr lang="en-GB" dirty="0"/>
              <a:t>		for the Lord of gladness,</a:t>
            </a:r>
            <a:endParaRPr lang="en-NZ" dirty="0"/>
          </a:p>
          <a:p>
            <a:r>
              <a:rPr lang="en-GB" dirty="0"/>
              <a:t>		Jesus, enters in;</a:t>
            </a:r>
            <a:endParaRPr lang="en-NZ" dirty="0"/>
          </a:p>
          <a:p>
            <a:r>
              <a:rPr lang="en-GB" dirty="0"/>
              <a:t>	though the clouds may gather,</a:t>
            </a:r>
            <a:endParaRPr lang="en-NZ" dirty="0"/>
          </a:p>
          <a:p>
            <a:r>
              <a:rPr lang="en-GB" dirty="0"/>
              <a:t>		those who love the Saviour</a:t>
            </a:r>
            <a:endParaRPr lang="en-NZ" dirty="0"/>
          </a:p>
          <a:p>
            <a:r>
              <a:rPr lang="en-GB" dirty="0"/>
              <a:t>		still have peace within.</a:t>
            </a:r>
            <a:endParaRPr lang="en-NZ" dirty="0"/>
          </a:p>
          <a:p>
            <a:r>
              <a:rPr lang="en-GB" dirty="0"/>
              <a:t>	Though I bear much sorrow here,</a:t>
            </a:r>
            <a:endParaRPr lang="en-NZ" dirty="0"/>
          </a:p>
          <a:p>
            <a:r>
              <a:rPr lang="en-GB" dirty="0"/>
              <a:t>		still in you lies purest pleasure,</a:t>
            </a:r>
            <a:endParaRPr lang="en-NZ" dirty="0"/>
          </a:p>
          <a:p>
            <a:r>
              <a:rPr lang="en-GB" dirty="0"/>
              <a:t>		Jesus, priceless treasure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497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Johann Franck, 1653; tr. Catherine </a:t>
            </a:r>
            <a:r>
              <a:rPr lang="en-GB" sz="1000" dirty="0" err="1"/>
              <a:t>Winkworth</a:t>
            </a:r>
            <a:r>
              <a:rPr lang="en-GB" sz="1000" dirty="0"/>
              <a:t>, 1863, alt.</a:t>
            </a:r>
            <a:endParaRPr lang="en-NZ" sz="1000" dirty="0"/>
          </a:p>
          <a:p>
            <a:pPr algn="r"/>
            <a:r>
              <a:rPr lang="en-GB" sz="1000" dirty="0"/>
              <a:t>Tune: Johann </a:t>
            </a:r>
            <a:r>
              <a:rPr lang="en-GB" sz="1000" dirty="0" err="1"/>
              <a:t>Crüger</a:t>
            </a:r>
            <a:r>
              <a:rPr lang="en-GB" sz="1000" dirty="0"/>
              <a:t>, 1653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42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2014-03-05T09:50:45Z</dcterms:created>
  <dcterms:modified xsi:type="dcterms:W3CDTF">2014-03-05T09:52:00Z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