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404218D-8329-46C1-8867-73E7090D6403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687914-8FBE-4F8F-8627-169CF2F2A2A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05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2D771AA-FA75-4CF2-90EC-104ED3B9A2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36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A09D3A-1BD2-481B-8C88-3618620ACE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58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605434-A52D-4EF6-918D-1F6ECE28DD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7299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667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164DBB-B759-4132-B8BB-7C4AEE95AD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200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989385-8CC0-431B-B123-9D9949FF6A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025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84D4B5-D266-4119-8B50-77FB94F833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1202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48739A-663F-4A5D-8188-C19DD94DBF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955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86A859-6EB7-44C3-849F-0851A6F8CF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262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64C6A8-24B3-49A2-BF4E-30E40D5EFA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848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2003C7-8C62-4B87-B190-0485CD11DD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35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We give thee but thine own,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whate’er the gift may be;</a:t>
            </a:r>
            <a:endParaRPr lang="en-NZ" dirty="0"/>
          </a:p>
          <a:p>
            <a:r>
              <a:rPr lang="en-GB" dirty="0"/>
              <a:t>	all that we have is thine alone,</a:t>
            </a:r>
            <a:endParaRPr lang="en-NZ" dirty="0"/>
          </a:p>
          <a:p>
            <a:r>
              <a:rPr lang="en-GB" dirty="0"/>
              <a:t>		a trust, O Lord, from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498]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we thy bounties thus</a:t>
            </a:r>
            <a:endParaRPr lang="en-NZ" dirty="0"/>
          </a:p>
          <a:p>
            <a:r>
              <a:rPr lang="en-GB" dirty="0"/>
              <a:t>		as stewards true receive,</a:t>
            </a:r>
            <a:endParaRPr lang="en-NZ" dirty="0"/>
          </a:p>
          <a:p>
            <a:r>
              <a:rPr lang="en-GB" dirty="0"/>
              <a:t>	and gladly, as thou </a:t>
            </a:r>
            <a:r>
              <a:rPr lang="en-GB" dirty="0" err="1"/>
              <a:t>blessest</a:t>
            </a:r>
            <a:r>
              <a:rPr lang="en-GB" dirty="0"/>
              <a:t> us,</a:t>
            </a:r>
            <a:endParaRPr lang="en-NZ" dirty="0"/>
          </a:p>
          <a:p>
            <a:r>
              <a:rPr lang="en-GB" dirty="0"/>
              <a:t>		to thee our </a:t>
            </a:r>
            <a:r>
              <a:rPr lang="en-GB" dirty="0" err="1"/>
              <a:t>firstfruits</a:t>
            </a:r>
            <a:r>
              <a:rPr lang="en-GB" dirty="0"/>
              <a:t> give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comfort and to bless,</a:t>
            </a:r>
            <a:endParaRPr lang="en-NZ" dirty="0"/>
          </a:p>
          <a:p>
            <a:r>
              <a:rPr lang="en-GB" dirty="0"/>
              <a:t>		to find a balm for woe,</a:t>
            </a:r>
            <a:endParaRPr lang="en-NZ" dirty="0"/>
          </a:p>
          <a:p>
            <a:r>
              <a:rPr lang="en-GB" dirty="0"/>
              <a:t>	to tend the lone and fatherless</a:t>
            </a:r>
            <a:endParaRPr lang="en-NZ" dirty="0"/>
          </a:p>
          <a:p>
            <a:r>
              <a:rPr lang="en-GB" dirty="0"/>
              <a:t>		is angels’ work below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61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captive to release,</a:t>
            </a:r>
            <a:endParaRPr lang="en-NZ" dirty="0"/>
          </a:p>
          <a:p>
            <a:r>
              <a:rPr lang="en-GB" dirty="0"/>
              <a:t>		to God the lost to bring,</a:t>
            </a:r>
            <a:endParaRPr lang="en-NZ" dirty="0"/>
          </a:p>
          <a:p>
            <a:r>
              <a:rPr lang="en-GB" dirty="0"/>
              <a:t>	to teach the way of life and peace –</a:t>
            </a:r>
            <a:endParaRPr lang="en-NZ" dirty="0"/>
          </a:p>
          <a:p>
            <a:r>
              <a:rPr lang="en-GB" dirty="0"/>
              <a:t>		it is a </a:t>
            </a:r>
            <a:r>
              <a:rPr lang="en-GB" dirty="0" err="1"/>
              <a:t>Christlike</a:t>
            </a:r>
            <a:r>
              <a:rPr lang="en-GB" dirty="0"/>
              <a:t> thing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549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we believe thy word,</a:t>
            </a:r>
            <a:endParaRPr lang="en-NZ" dirty="0"/>
          </a:p>
          <a:p>
            <a:r>
              <a:rPr lang="en-GB" dirty="0"/>
              <a:t>		though dim our faith may be;</a:t>
            </a:r>
            <a:endParaRPr lang="en-NZ" dirty="0"/>
          </a:p>
          <a:p>
            <a:r>
              <a:rPr lang="en-GB" dirty="0"/>
              <a:t>	whate’er for thine we do, O Lord,</a:t>
            </a:r>
            <a:endParaRPr lang="en-NZ" dirty="0"/>
          </a:p>
          <a:p>
            <a:r>
              <a:rPr lang="en-GB" dirty="0"/>
              <a:t>		we do it unto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498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William </a:t>
            </a:r>
            <a:r>
              <a:rPr lang="en-GB" sz="1000" dirty="0" err="1"/>
              <a:t>Walsham</a:t>
            </a:r>
            <a:r>
              <a:rPr lang="en-GB" sz="1000" dirty="0"/>
              <a:t> How, 1823–1897</a:t>
            </a:r>
            <a:endParaRPr lang="en-NZ" sz="1000" dirty="0"/>
          </a:p>
          <a:p>
            <a:pPr algn="r"/>
            <a:r>
              <a:rPr lang="en-GB" sz="1000" dirty="0"/>
              <a:t>Tune: Mason and Webb’s </a:t>
            </a:r>
            <a:r>
              <a:rPr lang="en-GB" sz="1000" i="1" dirty="0" err="1"/>
              <a:t>Cantica</a:t>
            </a:r>
            <a:r>
              <a:rPr lang="en-GB" sz="1000" i="1" dirty="0"/>
              <a:t> </a:t>
            </a:r>
            <a:r>
              <a:rPr lang="en-GB" sz="1000" i="1" dirty="0" err="1"/>
              <a:t>Laudia</a:t>
            </a:r>
            <a:r>
              <a:rPr lang="en-GB" sz="1000" dirty="0"/>
              <a:t>, Boston, 1850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2014-03-05T09:52:05Z</dcterms:created>
  <dcterms:modified xsi:type="dcterms:W3CDTF">2014-03-05T09:53:13Z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