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8565D3F-C0A9-4E47-AC76-6CE9A5FA1A88}" type="datetimeFigureOut">
              <a:rPr lang="en-NZ"/>
              <a:pPr>
                <a:defRPr/>
              </a:pPr>
              <a:t>17/02/2014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840BDC-95E9-4ADF-83F2-4181C0D6DA4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5295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98A10384-5FCB-4919-8839-CF43BCC9823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336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E33F4-9436-4C4B-AECA-C71184CC173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283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4735B-1E3D-4355-8611-0B5AC326674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559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33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38669-5712-430F-A02A-14E834CF7F3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79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A412C-BE51-47B8-A760-8B95580B070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486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D3D01-33D0-4E23-8BC7-FD0A2E069C6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58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E721-214F-47D8-BD63-B8B03B9148E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63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86FB6-3C9B-457B-87DA-0059A0583B4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595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AD204-D9D3-434A-8AC2-C5E17CFCC4E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757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59854-22DC-427B-8DC1-1C93A964096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481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Go, labour on: </a:t>
            </a:r>
            <a:r>
              <a:rPr lang="en-GB" dirty="0"/>
              <a:t>spend, and be spent,</a:t>
            </a:r>
            <a:endParaRPr lang="en-NZ" dirty="0"/>
          </a:p>
          <a:p>
            <a:r>
              <a:rPr lang="en-GB" dirty="0"/>
              <a:t>		your joy to do the Father’s will;</a:t>
            </a:r>
            <a:endParaRPr lang="en-NZ" dirty="0"/>
          </a:p>
          <a:p>
            <a:r>
              <a:rPr lang="en-GB" dirty="0"/>
              <a:t>	it is the way the Master went;</a:t>
            </a:r>
            <a:endParaRPr lang="en-NZ" dirty="0"/>
          </a:p>
          <a:p>
            <a:r>
              <a:rPr lang="en-GB" dirty="0"/>
              <a:t>		should not the servant tread it still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500]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Go, labour on: ’tis not for naught;</a:t>
            </a:r>
            <a:endParaRPr lang="en-NZ" dirty="0"/>
          </a:p>
          <a:p>
            <a:r>
              <a:rPr lang="en-GB" dirty="0"/>
              <a:t>		your earthly loss is </a:t>
            </a:r>
            <a:r>
              <a:rPr lang="en-GB" dirty="0" err="1"/>
              <a:t>heav’nly</a:t>
            </a:r>
            <a:r>
              <a:rPr lang="en-GB" dirty="0"/>
              <a:t> gain;</a:t>
            </a:r>
            <a:endParaRPr lang="en-NZ" dirty="0"/>
          </a:p>
          <a:p>
            <a:r>
              <a:rPr lang="en-GB" dirty="0"/>
              <a:t>	men heed you, love you, praise you not;</a:t>
            </a:r>
            <a:endParaRPr lang="en-NZ" dirty="0"/>
          </a:p>
          <a:p>
            <a:r>
              <a:rPr lang="en-GB" dirty="0"/>
              <a:t>		the Master praises – what are men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Go, labour on while it is day:</a:t>
            </a:r>
            <a:endParaRPr lang="en-NZ" dirty="0"/>
          </a:p>
          <a:p>
            <a:r>
              <a:rPr lang="en-GB" dirty="0"/>
              <a:t>		the world’s dark night is </a:t>
            </a:r>
            <a:r>
              <a:rPr lang="en-GB" dirty="0" err="1"/>
              <a:t>hast’ning</a:t>
            </a:r>
            <a:r>
              <a:rPr lang="en-GB" dirty="0"/>
              <a:t> on.</a:t>
            </a:r>
            <a:endParaRPr lang="en-NZ" dirty="0"/>
          </a:p>
          <a:p>
            <a:r>
              <a:rPr lang="en-GB" dirty="0"/>
              <a:t>	Speed, speed your work, cast sloth away;</a:t>
            </a:r>
            <a:endParaRPr lang="en-NZ" dirty="0"/>
          </a:p>
          <a:p>
            <a:r>
              <a:rPr lang="en-GB" dirty="0"/>
              <a:t>		it is not thus that souls are won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09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Toil on, faint not, keep watch and pray;</a:t>
            </a:r>
            <a:endParaRPr lang="en-NZ" dirty="0"/>
          </a:p>
          <a:p>
            <a:r>
              <a:rPr lang="en-GB" dirty="0"/>
              <a:t>		be wise the erring soul to win;</a:t>
            </a:r>
            <a:endParaRPr lang="en-NZ" dirty="0"/>
          </a:p>
          <a:p>
            <a:r>
              <a:rPr lang="en-GB" dirty="0"/>
              <a:t>	go forth into the world’s highway,</a:t>
            </a:r>
            <a:endParaRPr lang="en-NZ" dirty="0"/>
          </a:p>
          <a:p>
            <a:r>
              <a:rPr lang="en-GB" dirty="0"/>
              <a:t>		compel the </a:t>
            </a:r>
            <a:r>
              <a:rPr lang="en-GB" dirty="0" err="1"/>
              <a:t>wand’rer</a:t>
            </a:r>
            <a:r>
              <a:rPr lang="en-GB" dirty="0"/>
              <a:t> to come 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097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Toil on, and in your toil rejoice;</a:t>
            </a:r>
            <a:endParaRPr lang="en-NZ" dirty="0"/>
          </a:p>
          <a:p>
            <a:r>
              <a:rPr lang="en-GB" dirty="0"/>
              <a:t>		for toil comes rest, for exile home;</a:t>
            </a:r>
            <a:endParaRPr lang="en-NZ" dirty="0"/>
          </a:p>
          <a:p>
            <a:r>
              <a:rPr lang="en-GB" dirty="0"/>
              <a:t>	soon you shall hear the Bridegroom’s voice,</a:t>
            </a:r>
            <a:endParaRPr lang="en-NZ" dirty="0"/>
          </a:p>
          <a:p>
            <a:r>
              <a:rPr lang="en-GB" dirty="0"/>
              <a:t>		the midnight cry, “Behold, I come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500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Horatius</a:t>
            </a:r>
            <a:r>
              <a:rPr lang="en-GB" sz="1000" dirty="0"/>
              <a:t> Bonar, 1843, alt.</a:t>
            </a:r>
            <a:endParaRPr lang="en-NZ" sz="1000" dirty="0"/>
          </a:p>
          <a:p>
            <a:pPr algn="r"/>
            <a:r>
              <a:rPr lang="en-GB" sz="1000" dirty="0"/>
              <a:t>Tune: George Hews, </a:t>
            </a:r>
            <a:r>
              <a:rPr lang="en-GB" sz="1000" dirty="0" smtClean="0"/>
              <a:t>1835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37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2014-02-17T08:53:45Z</dcterms:created>
  <dcterms:modified xsi:type="dcterms:W3CDTF">2014-02-17T08:58:36Z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