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0E1603-4073-4C1C-B096-1AD235071C30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72EFB5-1FD8-4917-A0EF-E38A41F542A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681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072B08F9-084F-4A79-A703-A34120F9469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00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8C490-09DB-485E-812E-3D35E76ABFF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777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7E030-0AC0-49AF-A180-9CF808BED32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83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345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D3A65-1E8B-4752-AE19-F56E68694A1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940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06AF5-6495-45B7-9097-29CFD72A30A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656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E684B-6E8B-4F47-B54F-3B73DC0AB59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28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86A44-93D3-41CF-9933-A61D0699E87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44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FB088-D1AD-4590-83BE-800905F47A8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10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73B89-30B8-466C-855C-6A3778B6BDC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03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B2C2B-EE34-43F8-9FC2-94AE54493E5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762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Take my life, and let it be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consecrated, Lord, to thee.</a:t>
            </a:r>
            <a:endParaRPr lang="en-NZ" dirty="0"/>
          </a:p>
          <a:p>
            <a:r>
              <a:rPr lang="en-GB" dirty="0"/>
              <a:t>	Take my moments and my days;</a:t>
            </a:r>
            <a:endParaRPr lang="en-NZ" dirty="0"/>
          </a:p>
          <a:p>
            <a:r>
              <a:rPr lang="en-GB" dirty="0"/>
              <a:t>		let them flow in endless praise;</a:t>
            </a:r>
            <a:endParaRPr lang="en-NZ" dirty="0"/>
          </a:p>
          <a:p>
            <a:r>
              <a:rPr lang="en-GB" dirty="0"/>
              <a:t>		let them flow in endless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501]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Take my hands, and let them move</a:t>
            </a:r>
            <a:endParaRPr lang="en-NZ" dirty="0"/>
          </a:p>
          <a:p>
            <a:r>
              <a:rPr lang="en-GB" dirty="0"/>
              <a:t>		at the impulse of thy love.</a:t>
            </a:r>
            <a:endParaRPr lang="en-NZ" dirty="0"/>
          </a:p>
          <a:p>
            <a:r>
              <a:rPr lang="en-GB" dirty="0"/>
              <a:t>	Take my feet, and let them be</a:t>
            </a:r>
            <a:endParaRPr lang="en-NZ" dirty="0"/>
          </a:p>
          <a:p>
            <a:r>
              <a:rPr lang="en-GB" dirty="0"/>
              <a:t>		swift and beautiful for thee,</a:t>
            </a:r>
            <a:endParaRPr lang="en-NZ" dirty="0"/>
          </a:p>
          <a:p>
            <a:r>
              <a:rPr lang="en-GB" dirty="0"/>
              <a:t>		swift and beautiful for thee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Take my voice, and let me sing</a:t>
            </a:r>
            <a:endParaRPr lang="en-NZ" dirty="0"/>
          </a:p>
          <a:p>
            <a:r>
              <a:rPr lang="en-GB" dirty="0"/>
              <a:t>		always, only, for my King.</a:t>
            </a:r>
            <a:endParaRPr lang="en-NZ" dirty="0"/>
          </a:p>
          <a:p>
            <a:r>
              <a:rPr lang="en-GB" dirty="0"/>
              <a:t>	Take my lips, and let them be</a:t>
            </a:r>
            <a:endParaRPr lang="en-NZ" dirty="0"/>
          </a:p>
          <a:p>
            <a:r>
              <a:rPr lang="en-GB" dirty="0"/>
              <a:t>		filled with messages from thee,</a:t>
            </a:r>
            <a:endParaRPr lang="en-NZ" dirty="0"/>
          </a:p>
          <a:p>
            <a:r>
              <a:rPr lang="en-GB" dirty="0"/>
              <a:t>		filled with messages from 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697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Take my silver and my gold;</a:t>
            </a:r>
            <a:endParaRPr lang="en-NZ" dirty="0"/>
          </a:p>
          <a:p>
            <a:r>
              <a:rPr lang="en-GB" dirty="0"/>
              <a:t>		not a mite would I withhold.</a:t>
            </a:r>
            <a:endParaRPr lang="en-NZ" dirty="0"/>
          </a:p>
          <a:p>
            <a:r>
              <a:rPr lang="en-GB" dirty="0"/>
              <a:t>	Take my intellect, and use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ev’ry</a:t>
            </a:r>
            <a:r>
              <a:rPr lang="en-GB" dirty="0"/>
              <a:t> </a:t>
            </a:r>
            <a:r>
              <a:rPr lang="en-GB" dirty="0" err="1"/>
              <a:t>pow’r</a:t>
            </a:r>
            <a:r>
              <a:rPr lang="en-GB" dirty="0"/>
              <a:t> as thou shalt choose,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ev’ry</a:t>
            </a:r>
            <a:r>
              <a:rPr lang="en-GB" dirty="0"/>
              <a:t> </a:t>
            </a:r>
            <a:r>
              <a:rPr lang="en-GB" dirty="0" err="1"/>
              <a:t>pow’r</a:t>
            </a:r>
            <a:r>
              <a:rPr lang="en-GB" dirty="0"/>
              <a:t> as thou shalt choose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697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Take my will, and make it thine;</a:t>
            </a:r>
            <a:endParaRPr lang="en-NZ" dirty="0"/>
          </a:p>
          <a:p>
            <a:r>
              <a:rPr lang="en-GB" dirty="0"/>
              <a:t>		it shall be no longer mine.</a:t>
            </a:r>
            <a:endParaRPr lang="en-NZ" dirty="0"/>
          </a:p>
          <a:p>
            <a:r>
              <a:rPr lang="en-GB" dirty="0"/>
              <a:t>	Take my heart, it is thine own;</a:t>
            </a:r>
            <a:endParaRPr lang="en-NZ" dirty="0"/>
          </a:p>
          <a:p>
            <a:r>
              <a:rPr lang="en-GB" dirty="0"/>
              <a:t>		it shall be thy royal throne;</a:t>
            </a:r>
            <a:endParaRPr lang="en-NZ" dirty="0"/>
          </a:p>
          <a:p>
            <a:r>
              <a:rPr lang="en-GB" dirty="0"/>
              <a:t>		it shall be thy royal throne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697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Take my love; my Lord, I pour</a:t>
            </a:r>
            <a:endParaRPr lang="en-NZ" dirty="0"/>
          </a:p>
          <a:p>
            <a:r>
              <a:rPr lang="en-GB" dirty="0"/>
              <a:t>		at thy feet its treasure store.</a:t>
            </a:r>
            <a:endParaRPr lang="en-NZ" dirty="0"/>
          </a:p>
          <a:p>
            <a:r>
              <a:rPr lang="en-GB" dirty="0"/>
              <a:t>	Take myself, and I will be</a:t>
            </a:r>
            <a:endParaRPr lang="en-NZ" dirty="0"/>
          </a:p>
          <a:p>
            <a:r>
              <a:rPr lang="en-GB" dirty="0"/>
              <a:t>		ever, only, all for thee,</a:t>
            </a:r>
            <a:endParaRPr lang="en-NZ" dirty="0"/>
          </a:p>
          <a:p>
            <a:r>
              <a:rPr lang="en-GB" dirty="0"/>
              <a:t>		ever, only, all for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</a:t>
            </a:r>
            <a:r>
              <a:rPr lang="en-NZ" altLang="en-US" sz="1000" dirty="0"/>
              <a:t>to the Lord </a:t>
            </a:r>
            <a:r>
              <a:rPr lang="en-NZ" altLang="en-US" sz="1000" dirty="0" smtClean="0"/>
              <a:t>501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smtClean="0"/>
              <a:t>Text: </a:t>
            </a:r>
            <a:r>
              <a:rPr lang="en-GB" sz="1000" dirty="0"/>
              <a:t>Frances R. </a:t>
            </a:r>
            <a:r>
              <a:rPr lang="en-GB" sz="1000" dirty="0" err="1"/>
              <a:t>Havergal</a:t>
            </a:r>
            <a:r>
              <a:rPr lang="en-GB" sz="1000" dirty="0"/>
              <a:t>, 1874</a:t>
            </a:r>
            <a:endParaRPr lang="en-NZ" sz="1000" dirty="0"/>
          </a:p>
          <a:p>
            <a:pPr algn="r"/>
            <a:r>
              <a:rPr lang="en-GB" sz="1000" dirty="0"/>
              <a:t>Tune: H. A. César Malan, </a:t>
            </a:r>
            <a:r>
              <a:rPr lang="en-GB" sz="1000" dirty="0" smtClean="0"/>
              <a:t>1827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42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2014-02-17T08:50:51Z</dcterms:created>
  <dcterms:modified xsi:type="dcterms:W3CDTF">2014-04-05T08:14:07Z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