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DF8A241-0D29-44B1-9BFC-C216759A9E59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222FEE-B06A-40FE-AE50-B3744103EA39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56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4221EB5A-72A8-4157-809F-572A87A0B70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731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D6C87-FD3F-46FA-A472-622E4DA5A0A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35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96D6C-2CC6-48BF-90E8-0D4AE7E25D6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338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9475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194FE-2CE2-48B4-92AA-33F468C0DD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78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7B6D3-6649-490B-84CE-A257D55416E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72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0ED27-CD82-4D2C-B255-951FEAFEDDC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02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CF2C-76A1-46E3-AD1A-61A2574FA91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921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19A86-69BA-47DD-9D8F-09BCF868FA8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498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64EC3-883F-42D8-8EDB-418C207BF13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9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DB6D2-9B11-4E68-8A90-B1E0723F9C7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031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Take my life, and let it be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consecrated, Lord, to thee.</a:t>
            </a:r>
            <a:endParaRPr lang="en-NZ" dirty="0"/>
          </a:p>
          <a:p>
            <a:r>
              <a:rPr lang="en-GB" dirty="0"/>
              <a:t>	Take my moments and my days;</a:t>
            </a:r>
            <a:endParaRPr lang="en-NZ" dirty="0"/>
          </a:p>
          <a:p>
            <a:r>
              <a:rPr lang="en-GB" dirty="0"/>
              <a:t>		let them flow in endless praise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-36512" y="6524625"/>
            <a:ext cx="56166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501 - alternative tune NOTTINGHAM</a:t>
            </a:r>
            <a:r>
              <a:rPr lang="en-NZ" altLang="en-US" sz="1200" dirty="0" smtClean="0"/>
              <a:t>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Take my hands, and let them move</a:t>
            </a:r>
            <a:endParaRPr lang="en-NZ" dirty="0"/>
          </a:p>
          <a:p>
            <a:r>
              <a:rPr lang="en-GB" dirty="0"/>
              <a:t>		at the impulse of thy love.</a:t>
            </a:r>
            <a:endParaRPr lang="en-NZ" dirty="0"/>
          </a:p>
          <a:p>
            <a:r>
              <a:rPr lang="en-GB" dirty="0"/>
              <a:t>	Take my feet, and let them be</a:t>
            </a:r>
            <a:endParaRPr lang="en-NZ" dirty="0"/>
          </a:p>
          <a:p>
            <a:r>
              <a:rPr lang="en-GB" dirty="0"/>
              <a:t>		swift and beautiful for thee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my voice, and let me sing</a:t>
            </a:r>
            <a:endParaRPr lang="en-NZ" dirty="0"/>
          </a:p>
          <a:p>
            <a:r>
              <a:rPr lang="en-GB" dirty="0"/>
              <a:t>		always, only, for my King.</a:t>
            </a:r>
            <a:endParaRPr lang="en-NZ" dirty="0"/>
          </a:p>
          <a:p>
            <a:r>
              <a:rPr lang="en-GB" dirty="0"/>
              <a:t>	Take my lips, and let them be</a:t>
            </a:r>
            <a:endParaRPr lang="en-NZ" dirty="0"/>
          </a:p>
          <a:p>
            <a:r>
              <a:rPr lang="en-GB" dirty="0"/>
              <a:t>		filled with messages from thee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83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my silver and my gold;</a:t>
            </a:r>
            <a:endParaRPr lang="en-NZ" dirty="0"/>
          </a:p>
          <a:p>
            <a:r>
              <a:rPr lang="en-GB" dirty="0"/>
              <a:t>		not a mite would I withhold.</a:t>
            </a:r>
            <a:endParaRPr lang="en-NZ" dirty="0"/>
          </a:p>
          <a:p>
            <a:r>
              <a:rPr lang="en-GB" dirty="0"/>
              <a:t>	Take my intellect, and use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ev’ry</a:t>
            </a:r>
            <a:r>
              <a:rPr lang="en-GB" dirty="0"/>
              <a:t> </a:t>
            </a:r>
            <a:r>
              <a:rPr lang="en-GB" dirty="0" err="1"/>
              <a:t>pow’r</a:t>
            </a:r>
            <a:r>
              <a:rPr lang="en-GB" dirty="0"/>
              <a:t> as thou shalt choose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831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Take my will, and make it thine;</a:t>
            </a:r>
            <a:endParaRPr lang="en-NZ" dirty="0"/>
          </a:p>
          <a:p>
            <a:r>
              <a:rPr lang="en-GB" dirty="0"/>
              <a:t>		it shall be no longer mine.</a:t>
            </a:r>
            <a:endParaRPr lang="en-NZ" dirty="0"/>
          </a:p>
          <a:p>
            <a:r>
              <a:rPr lang="en-GB" dirty="0"/>
              <a:t>	Take my heart, it is thine own;</a:t>
            </a:r>
            <a:endParaRPr lang="en-NZ" dirty="0"/>
          </a:p>
          <a:p>
            <a:r>
              <a:rPr lang="en-GB" dirty="0"/>
              <a:t>		it shall be thy royal throne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3831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Take my love; my Lord, I pour</a:t>
            </a:r>
            <a:endParaRPr lang="en-NZ" dirty="0"/>
          </a:p>
          <a:p>
            <a:r>
              <a:rPr lang="en-GB" dirty="0"/>
              <a:t>		at thy feet its treasure store.</a:t>
            </a:r>
            <a:endParaRPr lang="en-NZ" dirty="0"/>
          </a:p>
          <a:p>
            <a:r>
              <a:rPr lang="en-GB" dirty="0"/>
              <a:t>	Take myself, and I will be</a:t>
            </a:r>
            <a:endParaRPr lang="en-NZ" dirty="0"/>
          </a:p>
          <a:p>
            <a:r>
              <a:rPr lang="en-GB" dirty="0"/>
              <a:t>		ever, only, all for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873115"/>
            <a:ext cx="91440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501</a:t>
            </a:r>
            <a:endParaRPr lang="en-NZ" altLang="en-US" sz="1000" dirty="0"/>
          </a:p>
          <a:p>
            <a:pPr algn="r"/>
            <a:r>
              <a:rPr lang="en-GB" sz="1000" dirty="0"/>
              <a:t>Take my life, and let it be </a:t>
            </a:r>
            <a:r>
              <a:rPr lang="en-GB" sz="1000" i="1" dirty="0"/>
              <a:t>(alternative tune NOTTINGHAM</a:t>
            </a:r>
            <a:r>
              <a:rPr lang="en-GB" sz="1000" i="1" dirty="0" smtClean="0"/>
              <a:t>)</a:t>
            </a:r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</a:t>
            </a:r>
            <a:r>
              <a:rPr lang="en-GB" sz="1000"/>
              <a:t>: </a:t>
            </a:r>
            <a:r>
              <a:rPr lang="en-GB" sz="1000" smtClean="0"/>
              <a:t>Frances </a:t>
            </a:r>
            <a:r>
              <a:rPr lang="en-GB" sz="1000" dirty="0"/>
              <a:t>R. </a:t>
            </a:r>
            <a:r>
              <a:rPr lang="en-GB" sz="1000" dirty="0" err="1"/>
              <a:t>Havergal</a:t>
            </a:r>
            <a:r>
              <a:rPr lang="en-GB" sz="1000" dirty="0"/>
              <a:t>, 1874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attr</a:t>
            </a:r>
            <a:r>
              <a:rPr lang="en-GB" sz="1000" dirty="0"/>
              <a:t>. Wolfgang Amadeus Mozart, 1756–1791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3</cp:revision>
  <cp:lastPrinted>1601-01-01T00:00:00Z</cp:lastPrinted>
  <dcterms:created xsi:type="dcterms:W3CDTF">2014-02-17T08:48:03Z</dcterms:created>
  <dcterms:modified xsi:type="dcterms:W3CDTF">2014-04-05T08:14:28Z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