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7"/>
  </p:handoutMasterIdLst>
  <p:sldIdLst>
    <p:sldId id="259" r:id="rId2"/>
    <p:sldId id="260" r:id="rId3"/>
    <p:sldId id="262" r:id="rId4"/>
    <p:sldId id="263" r:id="rId5"/>
    <p:sldId id="261" r:id="rId6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50" d="100"/>
          <a:sy n="50" d="100"/>
        </p:scale>
        <p:origin x="-96" y="-3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AEBFA61-0441-4A4A-B6CB-8F5B8132A309}" type="datetimeFigureOut">
              <a:rPr lang="en-NZ"/>
              <a:pPr>
                <a:defRPr/>
              </a:pPr>
              <a:t>5/04/2014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6C2EBEA-2E8A-4669-A2E0-F78BEAC96365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105776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fld id="{6DD014E3-997A-432C-A021-05C10B3241E9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612409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C938D3-4228-47E1-8F30-93EFA84AA60B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857523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469634-275C-4B0D-9BA3-8AEAD3C778D9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37903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869824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10DE24-0A06-4359-87A1-EF21BA4D8E9C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34538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D38D4F-87DA-4E9B-AE5A-127C2742287B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96279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6B3DF5-551B-4CE9-8604-04B3AFE71EFB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275300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F02E86-6470-4E35-AEB7-B220EE47158C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80756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2138E5-5AC4-47F6-931D-30E98BEF7874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691442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925173-E021-4351-AD73-AC7E8089B224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8962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815D1F-B333-42BB-AD92-741CF228F073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34147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b="1" dirty="0" smtClean="0">
                <a:solidFill>
                  <a:srgbClr val="FFFF00"/>
                </a:solidFill>
              </a:rPr>
              <a:t>	</a:t>
            </a:r>
            <a:r>
              <a:rPr lang="en-GB" b="1" dirty="0">
                <a:solidFill>
                  <a:srgbClr val="FFFF00"/>
                </a:solidFill>
              </a:rPr>
              <a:t>Make me a channel of your peace.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Where there is hatred,</a:t>
            </a:r>
            <a:endParaRPr lang="en-NZ" dirty="0"/>
          </a:p>
          <a:p>
            <a:r>
              <a:rPr lang="en-GB" dirty="0"/>
              <a:t>		let me bring your love;</a:t>
            </a:r>
            <a:endParaRPr lang="en-NZ" dirty="0"/>
          </a:p>
          <a:p>
            <a:r>
              <a:rPr lang="en-GB" dirty="0"/>
              <a:t>	where there is injury,</a:t>
            </a:r>
            <a:endParaRPr lang="en-NZ" dirty="0"/>
          </a:p>
          <a:p>
            <a:r>
              <a:rPr lang="en-GB" dirty="0"/>
              <a:t>		your pardon, Lord;</a:t>
            </a:r>
            <a:endParaRPr lang="en-NZ" dirty="0"/>
          </a:p>
          <a:p>
            <a:r>
              <a:rPr lang="en-GB" dirty="0"/>
              <a:t>	and where there’s doubt,</a:t>
            </a:r>
            <a:endParaRPr lang="en-NZ" dirty="0"/>
          </a:p>
          <a:p>
            <a:r>
              <a:rPr lang="en-GB" dirty="0"/>
              <a:t>		true faith in you.</a:t>
            </a:r>
            <a:endParaRPr lang="en-NZ" dirty="0"/>
          </a:p>
          <a:p>
            <a:pPr eaLnBrk="1" hangingPunct="1"/>
            <a:endParaRPr lang="en-NZ" altLang="en-US" dirty="0" smtClean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502]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i="1" dirty="0"/>
              <a:t>O Master, grant that I may never seek</a:t>
            </a:r>
            <a:endParaRPr lang="en-NZ" i="1" dirty="0"/>
          </a:p>
          <a:p>
            <a:r>
              <a:rPr lang="en-GB" i="1" dirty="0"/>
              <a:t>		so much to be consoled as to console,</a:t>
            </a:r>
            <a:endParaRPr lang="en-NZ" i="1" dirty="0"/>
          </a:p>
          <a:p>
            <a:r>
              <a:rPr lang="en-GB" i="1" dirty="0"/>
              <a:t>		to be understood as to understand,</a:t>
            </a:r>
            <a:endParaRPr lang="en-NZ" i="1" dirty="0"/>
          </a:p>
          <a:p>
            <a:r>
              <a:rPr lang="en-GB" i="1" dirty="0"/>
              <a:t>		to be loved as to love with all my soul</a:t>
            </a:r>
            <a:r>
              <a:rPr lang="en-GB" i="1" dirty="0" smtClean="0"/>
              <a:t>.</a:t>
            </a:r>
            <a:endParaRPr lang="en-NZ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2.</a:t>
            </a:r>
            <a:r>
              <a:rPr lang="en-NZ" altLang="en-US" dirty="0" smtClean="0"/>
              <a:t>	</a:t>
            </a:r>
            <a:r>
              <a:rPr lang="en-GB" dirty="0"/>
              <a:t>Make me a channel of your peace.</a:t>
            </a:r>
            <a:endParaRPr lang="en-NZ" dirty="0"/>
          </a:p>
          <a:p>
            <a:r>
              <a:rPr lang="en-GB" dirty="0"/>
              <a:t>	Where there’s despair in life,</a:t>
            </a:r>
            <a:endParaRPr lang="en-NZ" dirty="0"/>
          </a:p>
          <a:p>
            <a:r>
              <a:rPr lang="en-GB" dirty="0"/>
              <a:t>		let me bring hope;</a:t>
            </a:r>
            <a:endParaRPr lang="en-NZ" dirty="0"/>
          </a:p>
          <a:p>
            <a:r>
              <a:rPr lang="en-GB" dirty="0"/>
              <a:t>	where there is darkness,</a:t>
            </a:r>
            <a:endParaRPr lang="en-NZ" dirty="0"/>
          </a:p>
          <a:p>
            <a:r>
              <a:rPr lang="en-GB" dirty="0"/>
              <a:t>		let me bring your light;</a:t>
            </a:r>
            <a:endParaRPr lang="en-NZ" dirty="0"/>
          </a:p>
          <a:p>
            <a:r>
              <a:rPr lang="en-GB" dirty="0"/>
              <a:t>	and where there’s sadness,</a:t>
            </a:r>
            <a:endParaRPr lang="en-NZ" dirty="0"/>
          </a:p>
          <a:p>
            <a:r>
              <a:rPr lang="en-GB" dirty="0"/>
              <a:t>		ever joy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157381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i="1" dirty="0"/>
              <a:t>O Master, grant that I may never seek</a:t>
            </a:r>
            <a:endParaRPr lang="en-NZ" i="1" dirty="0"/>
          </a:p>
          <a:p>
            <a:r>
              <a:rPr lang="en-GB" i="1" dirty="0"/>
              <a:t>		so much to be consoled as to console,</a:t>
            </a:r>
            <a:endParaRPr lang="en-NZ" i="1" dirty="0"/>
          </a:p>
          <a:p>
            <a:r>
              <a:rPr lang="en-GB" i="1" dirty="0"/>
              <a:t>		to be understood as to understand,</a:t>
            </a:r>
            <a:endParaRPr lang="en-NZ" i="1" dirty="0"/>
          </a:p>
          <a:p>
            <a:r>
              <a:rPr lang="en-GB" i="1" dirty="0"/>
              <a:t>		to be loved as to love with all my soul</a:t>
            </a:r>
            <a:r>
              <a:rPr lang="en-GB" i="1" dirty="0" smtClean="0"/>
              <a:t>.</a:t>
            </a:r>
            <a:endParaRPr lang="en-NZ" i="1" dirty="0"/>
          </a:p>
        </p:txBody>
      </p:sp>
    </p:spTree>
    <p:extLst>
      <p:ext uri="{BB962C8B-B14F-4D97-AF65-F5344CB8AC3E}">
        <p14:creationId xmlns:p14="http://schemas.microsoft.com/office/powerpoint/2010/main" val="4099175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3.</a:t>
            </a:r>
            <a:r>
              <a:rPr lang="en-NZ" altLang="en-US" dirty="0" smtClean="0"/>
              <a:t>	</a:t>
            </a:r>
            <a:r>
              <a:rPr lang="en-GB" dirty="0"/>
              <a:t>Make me a channel of your peace.</a:t>
            </a:r>
            <a:endParaRPr lang="en-NZ" dirty="0"/>
          </a:p>
          <a:p>
            <a:r>
              <a:rPr lang="en-GB" dirty="0"/>
              <a:t>	It is in pardoning</a:t>
            </a:r>
            <a:endParaRPr lang="en-NZ" dirty="0"/>
          </a:p>
          <a:p>
            <a:r>
              <a:rPr lang="en-GB" dirty="0"/>
              <a:t>		that we are pardoned;</a:t>
            </a:r>
            <a:endParaRPr lang="en-NZ" dirty="0"/>
          </a:p>
          <a:p>
            <a:r>
              <a:rPr lang="en-GB" dirty="0"/>
              <a:t>	in giving to all people,</a:t>
            </a:r>
            <a:endParaRPr lang="en-NZ" dirty="0"/>
          </a:p>
          <a:p>
            <a:r>
              <a:rPr lang="en-GB" dirty="0"/>
              <a:t>		we receive;</a:t>
            </a:r>
            <a:endParaRPr lang="en-NZ" dirty="0"/>
          </a:p>
          <a:p>
            <a:r>
              <a:rPr lang="en-GB" dirty="0"/>
              <a:t>	and in dying that we’re</a:t>
            </a:r>
            <a:endParaRPr lang="en-NZ" dirty="0"/>
          </a:p>
          <a:p>
            <a:r>
              <a:rPr lang="en-GB" dirty="0"/>
              <a:t>		born </a:t>
            </a:r>
            <a:r>
              <a:rPr lang="en-GB" dirty="0" err="1"/>
              <a:t>t’eternal</a:t>
            </a:r>
            <a:r>
              <a:rPr lang="en-GB" dirty="0"/>
              <a:t> life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0" y="5805264"/>
            <a:ext cx="914400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</a:t>
            </a:r>
            <a:r>
              <a:rPr lang="en-NZ" altLang="en-US" sz="1000" dirty="0" smtClean="0"/>
              <a:t>Lord 502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>
                <a:solidFill>
                  <a:srgbClr val="FF0000"/>
                </a:solidFill>
              </a:rPr>
              <a:t>Reformed Church of __________ CCLI License # _____</a:t>
            </a:r>
            <a:endParaRPr lang="en-NZ" altLang="en-US" sz="1000" dirty="0"/>
          </a:p>
          <a:p>
            <a:pPr algn="r"/>
            <a:r>
              <a:rPr lang="en-GB" sz="1000" i="1" dirty="0"/>
              <a:t>Projection permitted with CCLI licence (#259032)</a:t>
            </a:r>
            <a:endParaRPr lang="en-NZ" sz="1000" i="1" dirty="0"/>
          </a:p>
          <a:p>
            <a:pPr algn="r"/>
            <a:r>
              <a:rPr lang="en-GB" sz="1000" dirty="0"/>
              <a:t>Text: </a:t>
            </a:r>
            <a:r>
              <a:rPr lang="en-GB" sz="1000" dirty="0" smtClean="0"/>
              <a:t>Based </a:t>
            </a:r>
            <a:r>
              <a:rPr lang="en-GB" sz="1000" dirty="0"/>
              <a:t>on the traditional “Prayer of St. Francis”</a:t>
            </a:r>
            <a:endParaRPr lang="en-NZ" sz="1000" dirty="0"/>
          </a:p>
          <a:p>
            <a:pPr algn="r"/>
            <a:r>
              <a:rPr lang="en-GB" sz="1000" dirty="0"/>
              <a:t>Text and </a:t>
            </a:r>
            <a:r>
              <a:rPr lang="en-GB" sz="1000"/>
              <a:t>tune</a:t>
            </a:r>
            <a:r>
              <a:rPr lang="en-GB" sz="1000" smtClean="0"/>
              <a:t>: </a:t>
            </a:r>
            <a:r>
              <a:rPr lang="en-GB" sz="1000" dirty="0"/>
              <a:t>Sebastian Temple, 1928–1997, dedicated to </a:t>
            </a:r>
            <a:r>
              <a:rPr lang="en-GB" sz="1000" dirty="0" err="1"/>
              <a:t>Mrs.</a:t>
            </a:r>
            <a:r>
              <a:rPr lang="en-GB" sz="1000" dirty="0"/>
              <a:t> Frances Tracy,</a:t>
            </a:r>
            <a:br>
              <a:rPr lang="en-GB" sz="1000" dirty="0"/>
            </a:br>
            <a:r>
              <a:rPr lang="en-GB" sz="1000" dirty="0"/>
              <a:t>OCP, 1967; all rights reserved; used with </a:t>
            </a:r>
            <a:r>
              <a:rPr lang="en-GB" sz="1000" dirty="0" smtClean="0"/>
              <a:t>permission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3</TotalTime>
  <Words>61</Words>
  <Application>Microsoft Office PowerPoint</Application>
  <PresentationFormat>On-screen Show (4:3)</PresentationFormat>
  <Paragraphs>35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Gough</dc:creator>
  <cp:lastModifiedBy>Jessica Gough</cp:lastModifiedBy>
  <cp:revision>4</cp:revision>
  <cp:lastPrinted>1601-01-01T00:00:00Z</cp:lastPrinted>
  <dcterms:created xsi:type="dcterms:W3CDTF">2014-02-17T08:44:19Z</dcterms:created>
  <dcterms:modified xsi:type="dcterms:W3CDTF">2014-04-05T08:15:04Z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