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871EE17-6376-44BC-A55E-25DDCBF18077}" type="datetimeFigureOut">
              <a:rPr lang="en-NZ"/>
              <a:pPr>
                <a:defRPr/>
              </a:pPr>
              <a:t>22/02/2014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25C5C8-D4C7-411E-AE51-120F0F9959E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7941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AAF2113-83D9-4E75-A656-BA071FDF468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984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CCC4F-1C6F-4033-8762-A08A81C3905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6006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13BFB-02D7-48A7-8F7E-638F7256C81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544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655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BB7F5-FD18-40C3-AA43-04C110590A1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946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F2169-93A2-4D85-BB29-8F13B02D360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129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32951-961B-49E1-8A59-145BF200635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26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D2DDD-41A6-46C4-B1EB-BA44FE721EA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07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2E1B2-8414-4156-AE8A-1438EA49368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498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F539B-DC92-4159-9E22-4E7D104A83E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95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7397F-10CC-4320-B638-A90DF5A1D67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6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A new commandment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 give unto you,</a:t>
            </a:r>
            <a:endParaRPr lang="en-NZ" dirty="0"/>
          </a:p>
          <a:p>
            <a:r>
              <a:rPr lang="en-GB" dirty="0"/>
              <a:t>	that you love one another</a:t>
            </a:r>
            <a:endParaRPr lang="en-NZ" dirty="0"/>
          </a:p>
          <a:p>
            <a:r>
              <a:rPr lang="en-GB" dirty="0"/>
              <a:t>		as I have loved you,</a:t>
            </a:r>
            <a:endParaRPr lang="en-NZ" dirty="0"/>
          </a:p>
          <a:p>
            <a:r>
              <a:rPr lang="en-GB" dirty="0"/>
              <a:t>	that you love one another</a:t>
            </a:r>
            <a:endParaRPr lang="en-NZ" dirty="0"/>
          </a:p>
          <a:p>
            <a:r>
              <a:rPr lang="en-GB" dirty="0"/>
              <a:t>		as I have loved you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503]</a:t>
            </a:r>
            <a:endParaRPr lang="en-NZ" altLang="en-US" sz="12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dirty="0" smtClean="0"/>
              <a:t>By </a:t>
            </a:r>
            <a:r>
              <a:rPr lang="en-GB" dirty="0"/>
              <a:t>this shall all men</a:t>
            </a:r>
            <a:endParaRPr lang="en-NZ" dirty="0"/>
          </a:p>
          <a:p>
            <a:r>
              <a:rPr lang="en-GB" dirty="0"/>
              <a:t>		know you are my disciples,</a:t>
            </a:r>
            <a:endParaRPr lang="en-NZ" dirty="0"/>
          </a:p>
          <a:p>
            <a:r>
              <a:rPr lang="en-GB" dirty="0"/>
              <a:t>		if you have love one for another.</a:t>
            </a:r>
            <a:endParaRPr lang="en-NZ" dirty="0"/>
          </a:p>
          <a:p>
            <a:r>
              <a:rPr lang="en-GB" dirty="0"/>
              <a:t>	By this shall all men</a:t>
            </a:r>
            <a:endParaRPr lang="en-NZ" dirty="0"/>
          </a:p>
          <a:p>
            <a:r>
              <a:rPr lang="en-GB" dirty="0"/>
              <a:t>		know you are my disciples,</a:t>
            </a:r>
            <a:endParaRPr lang="en-NZ" dirty="0"/>
          </a:p>
          <a:p>
            <a:r>
              <a:rPr lang="en-GB" dirty="0"/>
              <a:t>		if you have love one for another.</a:t>
            </a:r>
            <a:endParaRPr lang="en-NZ" dirty="0"/>
          </a:p>
          <a:p>
            <a:pPr eaLnBrk="1" hangingPunct="1"/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503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13:34–35</a:t>
            </a:r>
            <a:endParaRPr lang="en-NZ" sz="1000" dirty="0"/>
          </a:p>
          <a:p>
            <a:pPr algn="r"/>
            <a:r>
              <a:rPr lang="en-GB" sz="1000" dirty="0"/>
              <a:t>Tune: Composer </a:t>
            </a:r>
            <a:r>
              <a:rPr lang="en-GB" sz="1000" dirty="0" smtClean="0"/>
              <a:t>unknown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</TotalTime>
  <Words>24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2014-02-17T08:35:18Z</dcterms:created>
  <dcterms:modified xsi:type="dcterms:W3CDTF">2014-02-22T09:48:24Z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