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A7D3378-3386-4E94-AF63-33685488144E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3878E6-ACB2-40A4-8925-0FCA2D250BA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3589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C9B1F5C0-280E-4AF3-B6B9-2628B8CD3BD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44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7D54-5E8A-4686-BDC6-F0A9264A66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95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F3027-0094-4C9D-9888-45C911989FD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040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D6168-54C9-42F4-BF21-88DD6F87EE4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38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659D1-FD09-4F47-98E2-D3031516B6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920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1802-10E7-451A-8A1E-04653BA42A3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127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9D23-36D6-4E20-BC6E-D8E342F319D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01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3A10-E7EC-491B-9440-AB8AA332275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496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6A16-AA2C-4467-8672-C567686B758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805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F4371-6CC9-46DC-94ED-9462CC99500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425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Be still, my soul</a:t>
            </a:r>
            <a:r>
              <a:rPr lang="en-GB" dirty="0"/>
              <a:t>: the Lord is on your side;</a:t>
            </a:r>
            <a:endParaRPr lang="en-NZ" dirty="0"/>
          </a:p>
          <a:p>
            <a:r>
              <a:rPr lang="en-GB" dirty="0"/>
              <a:t>		bear patiently your cross of grief or pain;</a:t>
            </a:r>
            <a:endParaRPr lang="en-NZ" dirty="0"/>
          </a:p>
          <a:p>
            <a:r>
              <a:rPr lang="en-GB" dirty="0"/>
              <a:t>	leave to your God to order and provide;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ev’ry</a:t>
            </a:r>
            <a:r>
              <a:rPr lang="en-GB" dirty="0"/>
              <a:t> change he faithful will remain.</a:t>
            </a:r>
            <a:endParaRPr lang="en-NZ" dirty="0"/>
          </a:p>
          <a:p>
            <a:r>
              <a:rPr lang="en-GB" dirty="0"/>
              <a:t>	Be still, my soul: your best, your </a:t>
            </a:r>
            <a:r>
              <a:rPr lang="en-GB" dirty="0" err="1"/>
              <a:t>heav’nly</a:t>
            </a:r>
            <a:r>
              <a:rPr lang="en-GB" dirty="0"/>
              <a:t> </a:t>
            </a:r>
            <a:r>
              <a:rPr lang="en-GB" dirty="0" smtClean="0"/>
              <a:t>	friend</a:t>
            </a:r>
            <a:endParaRPr lang="en-NZ" dirty="0"/>
          </a:p>
          <a:p>
            <a:r>
              <a:rPr lang="en-GB" dirty="0"/>
              <a:t>		through thorny ways leads to a joyful 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/>
              <a:t>[Sing to the Lord </a:t>
            </a:r>
            <a:r>
              <a:rPr lang="en-NZ" altLang="en-US" sz="1200" smtClean="0"/>
              <a:t>504]</a:t>
            </a:r>
            <a:endParaRPr lang="en-NZ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Be still, my soul: your God will undertake</a:t>
            </a:r>
            <a:endParaRPr lang="en-NZ" dirty="0"/>
          </a:p>
          <a:p>
            <a:r>
              <a:rPr lang="en-GB" dirty="0"/>
              <a:t>		to guide the future as he has the past.</a:t>
            </a:r>
            <a:endParaRPr lang="en-NZ" dirty="0"/>
          </a:p>
          <a:p>
            <a:r>
              <a:rPr lang="en-GB" dirty="0"/>
              <a:t>	Your hope, your confidence, let nothing shake;</a:t>
            </a:r>
            <a:endParaRPr lang="en-NZ" dirty="0"/>
          </a:p>
          <a:p>
            <a:r>
              <a:rPr lang="en-GB" dirty="0"/>
              <a:t>		all now mysterious shall be clear at last.</a:t>
            </a:r>
            <a:endParaRPr lang="en-NZ" dirty="0"/>
          </a:p>
          <a:p>
            <a:r>
              <a:rPr lang="en-GB" dirty="0"/>
              <a:t>	Be still, my soul: the waves and wind still know</a:t>
            </a:r>
            <a:endParaRPr lang="en-NZ" dirty="0"/>
          </a:p>
          <a:p>
            <a:r>
              <a:rPr lang="en-GB" dirty="0"/>
              <a:t>		his voice who ruled them while he dwelt </a:t>
            </a:r>
            <a:r>
              <a:rPr lang="en-GB" dirty="0" smtClean="0"/>
              <a:t>	below.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 still, my soul: when dearest friends depart</a:t>
            </a:r>
            <a:endParaRPr lang="en-NZ" dirty="0"/>
          </a:p>
          <a:p>
            <a:r>
              <a:rPr lang="en-GB" dirty="0"/>
              <a:t>		and all is darkened in the vale of tears,</a:t>
            </a:r>
            <a:endParaRPr lang="en-NZ" dirty="0"/>
          </a:p>
          <a:p>
            <a:r>
              <a:rPr lang="en-GB" dirty="0"/>
              <a:t>	then you shall better know his love, his heart,</a:t>
            </a:r>
            <a:endParaRPr lang="en-NZ" dirty="0"/>
          </a:p>
          <a:p>
            <a:r>
              <a:rPr lang="en-GB" dirty="0"/>
              <a:t>		who comes to soothe your sorrow, calm your </a:t>
            </a:r>
            <a:r>
              <a:rPr lang="en-GB" dirty="0" smtClean="0"/>
              <a:t>	fears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Be still, my soul: for Jesus can repay</a:t>
            </a:r>
            <a:endParaRPr lang="en-NZ" dirty="0"/>
          </a:p>
          <a:p>
            <a:r>
              <a:rPr lang="en-GB" dirty="0"/>
              <a:t>		from his own fullness all he takes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157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Be still, my soul: the hour is </a:t>
            </a:r>
            <a:r>
              <a:rPr lang="en-GB" dirty="0" err="1"/>
              <a:t>hast’ning</a:t>
            </a:r>
            <a:r>
              <a:rPr lang="en-GB" dirty="0"/>
              <a:t> on</a:t>
            </a:r>
            <a:endParaRPr lang="en-NZ" dirty="0"/>
          </a:p>
          <a:p>
            <a:r>
              <a:rPr lang="en-GB" dirty="0"/>
              <a:t>		when we shall be forever with the Lord,</a:t>
            </a:r>
            <a:endParaRPr lang="en-NZ" dirty="0"/>
          </a:p>
          <a:p>
            <a:r>
              <a:rPr lang="en-GB" dirty="0"/>
              <a:t>	when disappointment, grief and fear are gone,</a:t>
            </a:r>
            <a:endParaRPr lang="en-NZ" dirty="0"/>
          </a:p>
          <a:p>
            <a:r>
              <a:rPr lang="en-GB" dirty="0"/>
              <a:t>		sorrow forgot, love’s purest joys restored.</a:t>
            </a:r>
            <a:endParaRPr lang="en-NZ" dirty="0"/>
          </a:p>
          <a:p>
            <a:r>
              <a:rPr lang="en-GB" dirty="0"/>
              <a:t>	Be still, my soul: when change and tears are </a:t>
            </a:r>
            <a:r>
              <a:rPr lang="en-GB" dirty="0" smtClean="0"/>
              <a:t>	past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all safe and bless-</a:t>
            </a:r>
            <a:r>
              <a:rPr lang="en-GB" dirty="0" err="1"/>
              <a:t>ed</a:t>
            </a:r>
            <a:r>
              <a:rPr lang="en-GB" dirty="0"/>
              <a:t> we shall meet at last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to the Lord 504</a:t>
            </a:r>
          </a:p>
          <a:p>
            <a:pPr algn="r"/>
            <a:r>
              <a:rPr lang="en-GB" sz="1000" i="1" dirty="0" smtClean="0"/>
              <a:t>Public domain</a:t>
            </a:r>
            <a:endParaRPr lang="en-NZ" sz="1000" i="1" dirty="0" smtClean="0"/>
          </a:p>
          <a:p>
            <a:pPr algn="r"/>
            <a:r>
              <a:rPr lang="en-GB" sz="1000" dirty="0" smtClean="0"/>
              <a:t>Text: Katharina von Schlegel, 1752; tr. Jane L. </a:t>
            </a:r>
            <a:r>
              <a:rPr lang="en-GB" sz="1000" dirty="0" err="1" smtClean="0"/>
              <a:t>Borthwick</a:t>
            </a:r>
            <a:r>
              <a:rPr lang="en-GB" sz="1000" dirty="0" smtClean="0"/>
              <a:t>, 1855, alt.</a:t>
            </a:r>
            <a:endParaRPr lang="en-NZ" sz="1000" dirty="0" smtClean="0"/>
          </a:p>
          <a:p>
            <a:pPr algn="r"/>
            <a:r>
              <a:rPr lang="en-GB" sz="1000" dirty="0" smtClean="0"/>
              <a:t>Tune: Jean Sibelius, 1899, adapt.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48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2014-02-17T08:33:52Z</dcterms:created>
  <dcterms:modified xsi:type="dcterms:W3CDTF">2014-03-23T09:41:22Z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