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88D9A8-F42A-4109-AC8E-0CB6D30B6C3E}" type="datetimeFigureOut">
              <a:rPr lang="en-NZ"/>
              <a:pPr>
                <a:defRPr/>
              </a:pPr>
              <a:t>17/02/2014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DEE65F0-0DA6-48CB-A5A1-D4BF37AE310B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503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27B7AD80-E91F-4BB9-B1B0-700FBFF4B15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2343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68494-93CF-4FAD-8E16-50C92B984D2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9867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73F19-1FC2-4A13-A5F0-26D278BAC48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8263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4627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E43F7-486F-4843-B054-BD06B0468DA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6492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54966-4522-471B-830C-11A1228FEE5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3538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A5397-5C96-464C-B777-6AA9F8E45C6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1248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67183-56CB-4A70-A29A-2F728BAA579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5779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70FFD-5C4E-4F16-8430-B7A7D447FD0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427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DC931-B4F1-4515-BA04-AFA8D93A273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5164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05ED9-0F55-4672-9B7A-52EB18956C0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7931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Be thou my vision</a:t>
            </a:r>
            <a:r>
              <a:rPr lang="en-GB" dirty="0"/>
              <a:t>, </a:t>
            </a:r>
            <a:r>
              <a:rPr lang="en-GB" dirty="0" smtClean="0"/>
              <a:t>O </a:t>
            </a:r>
            <a:r>
              <a:rPr lang="en-GB" dirty="0"/>
              <a:t>Lord of my heart;</a:t>
            </a:r>
            <a:endParaRPr lang="en-NZ" dirty="0"/>
          </a:p>
          <a:p>
            <a:r>
              <a:rPr lang="en-GB" dirty="0"/>
              <a:t>		naught be all else to me </a:t>
            </a:r>
            <a:r>
              <a:rPr lang="en-GB" dirty="0" smtClean="0"/>
              <a:t>save </a:t>
            </a:r>
            <a:r>
              <a:rPr lang="en-GB" dirty="0"/>
              <a:t>that thou art;</a:t>
            </a:r>
            <a:endParaRPr lang="en-NZ" dirty="0"/>
          </a:p>
          <a:p>
            <a:r>
              <a:rPr lang="en-GB" dirty="0"/>
              <a:t>	thou my best thought in the day and the </a:t>
            </a:r>
            <a:r>
              <a:rPr lang="en-GB" dirty="0" smtClean="0"/>
              <a:t>night–</a:t>
            </a:r>
            <a:endParaRPr lang="en-NZ" dirty="0"/>
          </a:p>
          <a:p>
            <a:r>
              <a:rPr lang="en-GB" dirty="0"/>
              <a:t>		waking and sleeping, thy presence my light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505]</a:t>
            </a:r>
            <a:endParaRPr lang="en-NZ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Be thou my wisdom, be thou my true word,</a:t>
            </a:r>
            <a:endParaRPr lang="en-NZ" dirty="0"/>
          </a:p>
          <a:p>
            <a:r>
              <a:rPr lang="en-GB" dirty="0"/>
              <a:t>		thou ever with me and I with thee, Lord;</a:t>
            </a:r>
            <a:endParaRPr lang="en-NZ" dirty="0"/>
          </a:p>
          <a:p>
            <a:r>
              <a:rPr lang="en-GB" dirty="0"/>
              <a:t>	thou my great Father and I thy true son –</a:t>
            </a:r>
            <a:endParaRPr lang="en-NZ" dirty="0"/>
          </a:p>
          <a:p>
            <a:r>
              <a:rPr lang="en-GB" dirty="0"/>
              <a:t>		thou in me dwelling, and I with thee one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Be thou my breastplate, my sword for the fight,</a:t>
            </a:r>
            <a:endParaRPr lang="en-NZ" dirty="0"/>
          </a:p>
          <a:p>
            <a:r>
              <a:rPr lang="en-GB" dirty="0"/>
              <a:t>		thou my whole armour and thou my true </a:t>
            </a:r>
            <a:r>
              <a:rPr lang="en-GB" dirty="0" smtClean="0"/>
              <a:t>	might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thou my soul’s shelter, and thou my strong </a:t>
            </a:r>
            <a:r>
              <a:rPr lang="en-GB" dirty="0" smtClean="0"/>
              <a:t>	</a:t>
            </a:r>
            <a:r>
              <a:rPr lang="en-GB" dirty="0" err="1" smtClean="0"/>
              <a:t>tow’r</a:t>
            </a:r>
            <a:r>
              <a:rPr lang="en-GB" dirty="0"/>
              <a:t>:</a:t>
            </a:r>
            <a:endParaRPr lang="en-NZ" dirty="0"/>
          </a:p>
          <a:p>
            <a:r>
              <a:rPr lang="en-GB" dirty="0"/>
              <a:t>		raise thou me </a:t>
            </a:r>
            <a:r>
              <a:rPr lang="en-GB" dirty="0" err="1"/>
              <a:t>heav’nward</a:t>
            </a:r>
            <a:r>
              <a:rPr lang="en-GB" dirty="0"/>
              <a:t>, great </a:t>
            </a:r>
            <a:r>
              <a:rPr lang="en-GB" dirty="0" err="1"/>
              <a:t>pow’r</a:t>
            </a:r>
            <a:r>
              <a:rPr lang="en-GB" dirty="0"/>
              <a:t> of my </a:t>
            </a:r>
            <a:r>
              <a:rPr lang="en-GB" dirty="0" smtClean="0"/>
              <a:t>	</a:t>
            </a:r>
            <a:r>
              <a:rPr lang="en-GB" dirty="0" err="1" smtClean="0"/>
              <a:t>pow’r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684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Riches I heed not, nor man’s empty praise,</a:t>
            </a:r>
            <a:endParaRPr lang="en-NZ" dirty="0"/>
          </a:p>
          <a:p>
            <a:r>
              <a:rPr lang="en-GB" dirty="0"/>
              <a:t>		thou mine inheritance, now and always;</a:t>
            </a:r>
            <a:endParaRPr lang="en-NZ" dirty="0"/>
          </a:p>
          <a:p>
            <a:r>
              <a:rPr lang="en-GB" dirty="0"/>
              <a:t>	thou and thou only the first in my heart;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sov’reign</a:t>
            </a:r>
            <a:r>
              <a:rPr lang="en-GB" dirty="0"/>
              <a:t> of heaven, my treasure thou art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684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High King of heaven, thou heaven’s bright sun,</a:t>
            </a:r>
            <a:endParaRPr lang="en-NZ" dirty="0"/>
          </a:p>
          <a:p>
            <a:r>
              <a:rPr lang="en-GB" dirty="0"/>
              <a:t>		grant me its joys after </a:t>
            </a:r>
            <a:r>
              <a:rPr lang="en-GB" dirty="0" err="1"/>
              <a:t>vict’ry</a:t>
            </a:r>
            <a:r>
              <a:rPr lang="en-GB" dirty="0"/>
              <a:t> is won;</a:t>
            </a:r>
            <a:endParaRPr lang="en-NZ" dirty="0"/>
          </a:p>
          <a:p>
            <a:r>
              <a:rPr lang="en-GB" dirty="0"/>
              <a:t>	heart of my own heart, whatever befall,</a:t>
            </a:r>
            <a:endParaRPr lang="en-NZ" dirty="0"/>
          </a:p>
          <a:p>
            <a:r>
              <a:rPr lang="en-GB" dirty="0"/>
              <a:t>		be thou my vision, O ruler of all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505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Irish, 8th cent; tr. Mary E. Byrne, 1905; </a:t>
            </a:r>
            <a:r>
              <a:rPr lang="en-GB" sz="1000" dirty="0" err="1"/>
              <a:t>vers</a:t>
            </a:r>
            <a:r>
              <a:rPr lang="en-GB" sz="1000" dirty="0"/>
              <a:t>. Eleanor H. Hull, 1912, alt.</a:t>
            </a:r>
            <a:endParaRPr lang="en-NZ" sz="1000" dirty="0"/>
          </a:p>
          <a:p>
            <a:pPr algn="r"/>
            <a:r>
              <a:rPr lang="en-GB" sz="1000" dirty="0"/>
              <a:t>Tune: Irish traditional melody; harm. David Evans, </a:t>
            </a:r>
            <a:r>
              <a:rPr lang="en-GB" sz="1000" dirty="0" smtClean="0"/>
              <a:t>1927</a:t>
            </a:r>
            <a:endParaRPr lang="en-NZ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61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1</cp:revision>
  <cp:lastPrinted>1601-01-01T00:00:00Z</cp:lastPrinted>
  <dcterms:created xsi:type="dcterms:W3CDTF">2014-02-17T08:29:29Z</dcterms:created>
  <dcterms:modified xsi:type="dcterms:W3CDTF">2014-02-17T08:33:36Z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