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FFE1613-DFEC-4CC7-A4A4-89C5C7F139F1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2585E71-FA34-44DE-99C4-74A10988356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5513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4744942-A0C5-4C01-9748-580E97EDFEE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19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0A761-0100-4567-89A8-F259EFB151D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33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C1D76-E683-4B19-9048-39DE304F29A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59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47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9B8DB-FC7E-41BE-BB62-5D7779079A1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42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CF10-8B20-4DB5-A047-BA9F9418AE0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23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0B78F-7CC2-4508-8FD6-0971586CE86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177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5CEB6-6133-4A56-B99C-527B15E020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326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7EA5E-6087-42D2-ADD8-752A6EB3D69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64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37E7C-9DD1-4C10-9034-C5B945644DB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016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9211-8B62-46B1-9B58-F91316FAF2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589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Commit whatever grieves you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into the gracious hands</a:t>
            </a:r>
            <a:endParaRPr lang="en-NZ" dirty="0"/>
          </a:p>
          <a:p>
            <a:r>
              <a:rPr lang="en-GB" dirty="0"/>
              <a:t>	of him who never leaves you,</a:t>
            </a:r>
            <a:endParaRPr lang="en-NZ" dirty="0"/>
          </a:p>
          <a:p>
            <a:r>
              <a:rPr lang="en-GB" dirty="0"/>
              <a:t>		who </a:t>
            </a:r>
            <a:r>
              <a:rPr lang="en-GB" dirty="0" err="1"/>
              <a:t>heav’n</a:t>
            </a:r>
            <a:r>
              <a:rPr lang="en-GB" dirty="0"/>
              <a:t> and earth commands.</a:t>
            </a:r>
            <a:endParaRPr lang="en-NZ" dirty="0"/>
          </a:p>
          <a:p>
            <a:r>
              <a:rPr lang="en-GB" dirty="0"/>
              <a:t>	Who points the clouds their courses,</a:t>
            </a:r>
            <a:endParaRPr lang="en-NZ" dirty="0"/>
          </a:p>
          <a:p>
            <a:r>
              <a:rPr lang="en-GB" dirty="0"/>
              <a:t>		whom winds and waves obey,</a:t>
            </a:r>
            <a:endParaRPr lang="en-NZ" dirty="0"/>
          </a:p>
          <a:p>
            <a:r>
              <a:rPr lang="en-GB" dirty="0"/>
              <a:t>	he will direct your footsteps</a:t>
            </a:r>
            <a:endParaRPr lang="en-NZ" dirty="0"/>
          </a:p>
          <a:p>
            <a:r>
              <a:rPr lang="en-GB" dirty="0"/>
              <a:t>		and find for you a way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506]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On him be your reliance</a:t>
            </a:r>
            <a:endParaRPr lang="en-NZ" dirty="0"/>
          </a:p>
          <a:p>
            <a:r>
              <a:rPr lang="en-GB" dirty="0"/>
              <a:t>		if you would prosper well;</a:t>
            </a:r>
            <a:endParaRPr lang="en-NZ" dirty="0"/>
          </a:p>
          <a:p>
            <a:r>
              <a:rPr lang="en-GB" dirty="0"/>
              <a:t>	to make your work enduring,</a:t>
            </a:r>
            <a:endParaRPr lang="en-NZ" dirty="0"/>
          </a:p>
          <a:p>
            <a:r>
              <a:rPr lang="en-GB" dirty="0"/>
              <a:t>		your eyes on him must dwell.</a:t>
            </a:r>
            <a:endParaRPr lang="en-NZ" dirty="0"/>
          </a:p>
          <a:p>
            <a:r>
              <a:rPr lang="en-GB" dirty="0"/>
              <a:t>	God does not yield to sorrow</a:t>
            </a:r>
            <a:endParaRPr lang="en-NZ" dirty="0"/>
          </a:p>
          <a:p>
            <a:r>
              <a:rPr lang="en-GB" dirty="0"/>
              <a:t>		and self-tormenting care.</a:t>
            </a:r>
            <a:endParaRPr lang="en-NZ" dirty="0"/>
          </a:p>
          <a:p>
            <a:r>
              <a:rPr lang="en-GB" dirty="0"/>
              <a:t>	There is with him availing</a:t>
            </a:r>
            <a:endParaRPr lang="en-NZ" dirty="0"/>
          </a:p>
          <a:p>
            <a:r>
              <a:rPr lang="en-GB" dirty="0"/>
              <a:t>		no </a:t>
            </a:r>
            <a:r>
              <a:rPr lang="en-GB" dirty="0" err="1"/>
              <a:t>pow’r</a:t>
            </a:r>
            <a:r>
              <a:rPr lang="en-GB" dirty="0"/>
              <a:t> save that of prayer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Your truth and grace, O Father,</a:t>
            </a:r>
            <a:endParaRPr lang="en-NZ" dirty="0"/>
          </a:p>
          <a:p>
            <a:r>
              <a:rPr lang="en-GB" dirty="0"/>
              <a:t>		most surely see and know</a:t>
            </a:r>
            <a:endParaRPr lang="en-NZ" dirty="0"/>
          </a:p>
          <a:p>
            <a:r>
              <a:rPr lang="en-GB" dirty="0"/>
              <a:t>	both what is good and evil</a:t>
            </a:r>
            <a:endParaRPr lang="en-NZ" dirty="0"/>
          </a:p>
          <a:p>
            <a:r>
              <a:rPr lang="en-GB" dirty="0"/>
              <a:t>		for mortal man below.</a:t>
            </a:r>
            <a:endParaRPr lang="en-NZ" dirty="0"/>
          </a:p>
          <a:p>
            <a:r>
              <a:rPr lang="en-GB" dirty="0"/>
              <a:t>	According to your counsel</a:t>
            </a:r>
            <a:endParaRPr lang="en-NZ" dirty="0"/>
          </a:p>
          <a:p>
            <a:r>
              <a:rPr lang="en-GB" dirty="0"/>
              <a:t>		you will your work pursue;</a:t>
            </a:r>
            <a:endParaRPr lang="en-NZ" dirty="0"/>
          </a:p>
          <a:p>
            <a:r>
              <a:rPr lang="en-GB" dirty="0"/>
              <a:t>	and what your wisdom chooses</a:t>
            </a:r>
            <a:endParaRPr lang="en-NZ" dirty="0"/>
          </a:p>
          <a:p>
            <a:r>
              <a:rPr lang="en-GB" dirty="0"/>
              <a:t>		your might will always do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469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hand is never shortened,</a:t>
            </a:r>
            <a:endParaRPr lang="en-NZ" dirty="0"/>
          </a:p>
          <a:p>
            <a:r>
              <a:rPr lang="en-GB" dirty="0"/>
              <a:t>		all things must serve your might;</a:t>
            </a:r>
            <a:endParaRPr lang="en-NZ" dirty="0"/>
          </a:p>
          <a:p>
            <a:r>
              <a:rPr lang="en-GB" dirty="0"/>
              <a:t>	your </a:t>
            </a:r>
            <a:r>
              <a:rPr lang="en-GB" dirty="0" err="1"/>
              <a:t>ev’ry</a:t>
            </a:r>
            <a:r>
              <a:rPr lang="en-GB" dirty="0"/>
              <a:t> act is blessing,</a:t>
            </a:r>
            <a:endParaRPr lang="en-NZ" dirty="0"/>
          </a:p>
          <a:p>
            <a:r>
              <a:rPr lang="en-GB" dirty="0"/>
              <a:t>		your path is purest light.</a:t>
            </a:r>
            <a:endParaRPr lang="en-NZ" dirty="0"/>
          </a:p>
          <a:p>
            <a:r>
              <a:rPr lang="en-GB" dirty="0"/>
              <a:t>	Your work no man can hinder,</a:t>
            </a:r>
            <a:endParaRPr lang="en-NZ" dirty="0"/>
          </a:p>
          <a:p>
            <a:r>
              <a:rPr lang="en-GB" dirty="0"/>
              <a:t>		your purpose none can stay,</a:t>
            </a:r>
            <a:endParaRPr lang="en-NZ" dirty="0"/>
          </a:p>
          <a:p>
            <a:r>
              <a:rPr lang="en-GB" dirty="0"/>
              <a:t>	since you, to bless your children,</a:t>
            </a:r>
            <a:endParaRPr lang="en-NZ" dirty="0"/>
          </a:p>
          <a:p>
            <a:r>
              <a:rPr lang="en-GB" dirty="0"/>
              <a:t>		through all will make a 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469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Hope on, my feeble spirit,</a:t>
            </a:r>
            <a:endParaRPr lang="en-NZ" dirty="0"/>
          </a:p>
          <a:p>
            <a:r>
              <a:rPr lang="en-GB" dirty="0"/>
              <a:t>		and be now undismayed;</a:t>
            </a:r>
            <a:endParaRPr lang="en-NZ" dirty="0"/>
          </a:p>
          <a:p>
            <a:r>
              <a:rPr lang="en-GB" dirty="0"/>
              <a:t>	God helps in </a:t>
            </a:r>
            <a:r>
              <a:rPr lang="en-GB" dirty="0" err="1"/>
              <a:t>ev’ry</a:t>
            </a:r>
            <a:r>
              <a:rPr lang="en-GB" dirty="0"/>
              <a:t> trial,</a:t>
            </a:r>
            <a:endParaRPr lang="en-NZ" dirty="0"/>
          </a:p>
          <a:p>
            <a:r>
              <a:rPr lang="en-GB" dirty="0"/>
              <a:t>		and makes you unafraid.</a:t>
            </a:r>
            <a:endParaRPr lang="en-NZ" dirty="0"/>
          </a:p>
          <a:p>
            <a:r>
              <a:rPr lang="en-GB" dirty="0"/>
              <a:t>	Await his time with patience,</a:t>
            </a:r>
            <a:endParaRPr lang="en-NZ" dirty="0"/>
          </a:p>
          <a:p>
            <a:r>
              <a:rPr lang="en-GB" dirty="0"/>
              <a:t>		then shall your eyes behold</a:t>
            </a:r>
            <a:endParaRPr lang="en-NZ" dirty="0"/>
          </a:p>
          <a:p>
            <a:r>
              <a:rPr lang="en-GB" dirty="0"/>
              <a:t>	the sun of joy and gladness</a:t>
            </a:r>
            <a:endParaRPr lang="en-NZ" dirty="0"/>
          </a:p>
          <a:p>
            <a:r>
              <a:rPr lang="en-GB" dirty="0"/>
              <a:t>		his brightest beams unfold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to the Lord 506</a:t>
            </a:r>
          </a:p>
          <a:p>
            <a:pPr algn="r"/>
            <a:r>
              <a:rPr lang="en-GB" sz="1000" i="1" dirty="0" smtClean="0"/>
              <a:t>Public domain</a:t>
            </a:r>
            <a:endParaRPr lang="en-NZ" sz="1000" i="1" dirty="0" smtClean="0"/>
          </a:p>
          <a:p>
            <a:pPr algn="r"/>
            <a:r>
              <a:rPr lang="en-GB" sz="1000" dirty="0" smtClean="0"/>
              <a:t>Text: Paul Gerhardt, 1656; tr. composite</a:t>
            </a:r>
            <a:endParaRPr lang="en-NZ" sz="1000" dirty="0" smtClean="0"/>
          </a:p>
          <a:p>
            <a:pPr algn="r"/>
            <a:r>
              <a:rPr lang="en-GB" sz="1000" dirty="0" smtClean="0"/>
              <a:t>Tune: Johannes G. </a:t>
            </a:r>
            <a:r>
              <a:rPr lang="en-GB" sz="1000" dirty="0" err="1" smtClean="0"/>
              <a:t>Bastiaans</a:t>
            </a:r>
            <a:r>
              <a:rPr lang="en-GB" sz="1000" dirty="0" smtClean="0"/>
              <a:t>, 1812–1875; arr. J. van </a:t>
            </a:r>
            <a:r>
              <a:rPr lang="en-GB" sz="1000" dirty="0" err="1" smtClean="0"/>
              <a:t>Weelden</a:t>
            </a:r>
            <a:r>
              <a:rPr lang="en-GB" sz="1000" dirty="0" smtClean="0"/>
              <a:t>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2014-02-17T08:27:28Z</dcterms:created>
  <dcterms:modified xsi:type="dcterms:W3CDTF">2014-02-17T08:29:13Z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