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F33944D-DD2A-4338-B7C5-2D6C29617DB6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D15998-BA0A-4C23-9962-6781A9D5BFA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681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BE902DC5-2146-4C95-AC01-01A16956A6F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930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5DE8F-4A6D-4EF2-BDF5-1146CE90A3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41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142CB-83A2-4C6D-AF63-77A24903A38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206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78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F8D3B-3E4C-46AC-9E92-C87AB60CD2D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239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749C-C91C-4A53-94E1-8CC6C49237F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500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57BA0-D7B5-4FA0-8A6D-3B1DD03B76B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363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D80C2-F886-41C0-9D21-C6D34F554B2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42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58F1-1876-4CFF-B07E-53F605CF828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650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B637-9B8E-478A-B43B-859D36C2F36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283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47C9D-E9F6-48F4-98D2-6F3D2631A03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670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 </a:t>
            </a:r>
            <a:r>
              <a:rPr lang="en-GB" b="1" dirty="0">
                <a:solidFill>
                  <a:srgbClr val="FFFF00"/>
                </a:solidFill>
              </a:rPr>
              <a:t>Abide with me</a:t>
            </a:r>
            <a:r>
              <a:rPr lang="en-GB" dirty="0"/>
              <a:t>; fast falls the eventide;</a:t>
            </a:r>
            <a:endParaRPr lang="en-NZ" dirty="0"/>
          </a:p>
          <a:p>
            <a:r>
              <a:rPr lang="en-GB" dirty="0"/>
              <a:t>		the darkness deepens; Lord, with me abide.</a:t>
            </a:r>
            <a:endParaRPr lang="en-NZ" dirty="0"/>
          </a:p>
          <a:p>
            <a:r>
              <a:rPr lang="en-GB" dirty="0"/>
              <a:t>	When other helpers fail and comforts flee,</a:t>
            </a:r>
            <a:endParaRPr lang="en-NZ" dirty="0"/>
          </a:p>
          <a:p>
            <a:r>
              <a:rPr lang="en-GB" dirty="0"/>
              <a:t>		help of the helpless, O abide with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/>
              <a:t>[Sing to the </a:t>
            </a:r>
            <a:r>
              <a:rPr lang="en-NZ" altLang="en-US" sz="1200"/>
              <a:t>Lord </a:t>
            </a:r>
            <a:r>
              <a:rPr lang="en-NZ" altLang="en-US" sz="1200" smtClean="0"/>
              <a:t>507]</a:t>
            </a:r>
            <a:endParaRPr lang="en-NZ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Swift to its close ebbs out life’s little day;</a:t>
            </a:r>
            <a:endParaRPr lang="en-NZ" dirty="0"/>
          </a:p>
          <a:p>
            <a:r>
              <a:rPr lang="en-GB" dirty="0"/>
              <a:t>		earth’s joys grow dim, its glories pass away;</a:t>
            </a:r>
            <a:endParaRPr lang="en-NZ" dirty="0"/>
          </a:p>
          <a:p>
            <a:r>
              <a:rPr lang="en-GB" dirty="0"/>
              <a:t>	change and decay in all around I see;</a:t>
            </a:r>
            <a:endParaRPr lang="en-NZ" dirty="0"/>
          </a:p>
          <a:p>
            <a:r>
              <a:rPr lang="en-GB" dirty="0"/>
              <a:t>		O thou who </a:t>
            </a:r>
            <a:r>
              <a:rPr lang="en-GB" dirty="0" err="1"/>
              <a:t>changest</a:t>
            </a:r>
            <a:r>
              <a:rPr lang="en-GB" dirty="0"/>
              <a:t> not, abide with me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I need thy presence </a:t>
            </a:r>
            <a:r>
              <a:rPr lang="en-GB" dirty="0" err="1"/>
              <a:t>ev’ry</a:t>
            </a:r>
            <a:r>
              <a:rPr lang="en-GB" dirty="0"/>
              <a:t> passing hour;</a:t>
            </a:r>
            <a:endParaRPr lang="en-NZ" dirty="0"/>
          </a:p>
          <a:p>
            <a:r>
              <a:rPr lang="en-GB" dirty="0"/>
              <a:t>		what but thy grace can foil the tempter’s </a:t>
            </a:r>
            <a:r>
              <a:rPr lang="en-GB" dirty="0" smtClean="0"/>
              <a:t>	</a:t>
            </a:r>
            <a:r>
              <a:rPr lang="en-GB" dirty="0" err="1" smtClean="0"/>
              <a:t>pow’r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Who like thyself my guide and stay can be?</a:t>
            </a:r>
            <a:endParaRPr lang="en-NZ" dirty="0"/>
          </a:p>
          <a:p>
            <a:r>
              <a:rPr lang="en-GB" dirty="0"/>
              <a:t>		Through cloud and sunshine, O abide with </a:t>
            </a:r>
            <a:r>
              <a:rPr lang="en-GB" dirty="0" smtClean="0"/>
              <a:t>	me.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64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I fear no foe with thee at hand to bless;</a:t>
            </a:r>
            <a:endParaRPr lang="en-NZ" dirty="0"/>
          </a:p>
          <a:p>
            <a:r>
              <a:rPr lang="en-GB" dirty="0"/>
              <a:t>		ills have no weight, and tears no bitterness.</a:t>
            </a:r>
            <a:endParaRPr lang="en-NZ" dirty="0"/>
          </a:p>
          <a:p>
            <a:r>
              <a:rPr lang="en-GB" dirty="0"/>
              <a:t>	Where is death’s sting? Where, grave, thy </a:t>
            </a:r>
            <a:r>
              <a:rPr lang="en-GB" dirty="0" smtClean="0"/>
              <a:t>	victory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I triumph still, if thou abide with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642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Hold thou thy cross before my closing eyes,</a:t>
            </a:r>
            <a:endParaRPr lang="en-NZ" dirty="0"/>
          </a:p>
          <a:p>
            <a:r>
              <a:rPr lang="en-GB" dirty="0"/>
              <a:t>		shine through the gloom, and point me to the </a:t>
            </a:r>
            <a:r>
              <a:rPr lang="en-GB" dirty="0" smtClean="0"/>
              <a:t>	skies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heav’n’s</a:t>
            </a:r>
            <a:r>
              <a:rPr lang="en-GB" dirty="0"/>
              <a:t> morning breaks and earth’s vain </a:t>
            </a:r>
            <a:r>
              <a:rPr lang="en-GB" dirty="0" smtClean="0"/>
              <a:t>	shadows </a:t>
            </a:r>
            <a:r>
              <a:rPr lang="en-GB" dirty="0"/>
              <a:t>flee;</a:t>
            </a:r>
            <a:endParaRPr lang="en-NZ" dirty="0"/>
          </a:p>
          <a:p>
            <a:r>
              <a:rPr lang="en-GB" dirty="0"/>
              <a:t>		in life, in death, O Lord, abide with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Henry F. </a:t>
            </a:r>
            <a:r>
              <a:rPr lang="en-GB" sz="1000" dirty="0" err="1"/>
              <a:t>Lyte</a:t>
            </a:r>
            <a:r>
              <a:rPr lang="en-GB" sz="1000" dirty="0"/>
              <a:t>, 1847</a:t>
            </a:r>
            <a:endParaRPr lang="en-NZ" sz="1000" dirty="0"/>
          </a:p>
          <a:p>
            <a:pPr algn="r"/>
            <a:r>
              <a:rPr lang="en-GB" sz="1000" dirty="0"/>
              <a:t>Tune: William H. Monk, </a:t>
            </a:r>
            <a:r>
              <a:rPr lang="en-GB" sz="1000" dirty="0" smtClean="0"/>
              <a:t>1861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38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2014-02-17T08:24:47Z</dcterms:created>
  <dcterms:modified xsi:type="dcterms:W3CDTF">2014-02-17T08:27:12Z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