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394996D-38C3-4234-B606-B338296BA67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9C922DF-AAED-458F-AD08-C39E5840CD8E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843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58C6E5D-B4EF-4693-98C8-6DF15B7DAA1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872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5CD68-E2D2-4102-B36A-B41C2AC008C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15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97515-2D94-467F-B550-792BE1C535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99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42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8D59-5B69-4B34-A1FD-70CD0D0CEA4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65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D260-F25C-4CE9-A2E7-6CFEF74355C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54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696A3-48A0-409A-9CCC-018E1022E50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65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AC8C-C512-4384-95AF-779B2EB9FC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29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0B55A-0FBB-4B63-83A0-FCEF5845E71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44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F29CE-6801-4770-B71E-8208AB5DD5B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79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2087-00C5-4574-BDBE-38E87105D6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99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pPr>
              <a:tabLst>
                <a:tab pos="538163" algn="l"/>
                <a:tab pos="898525" algn="l"/>
                <a:tab pos="1255713" algn="l"/>
                <a:tab pos="5105400" algn="l"/>
                <a:tab pos="8693150" algn="r"/>
              </a:tabLst>
            </a:pPr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trust in you,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	our shield </a:t>
            </a:r>
            <a:r>
              <a:rPr lang="en-GB" dirty="0"/>
              <a:t>and our defender;</a:t>
            </a:r>
            <a:endParaRPr lang="en-NZ" dirty="0"/>
          </a:p>
          <a:p>
            <a:r>
              <a:rPr lang="en-GB" dirty="0"/>
              <a:t>	we do not fight</a:t>
            </a:r>
            <a:endParaRPr lang="en-NZ" dirty="0"/>
          </a:p>
          <a:p>
            <a:r>
              <a:rPr lang="en-GB" dirty="0"/>
              <a:t>		alone against the foe:</a:t>
            </a:r>
            <a:endParaRPr lang="en-NZ" dirty="0"/>
          </a:p>
          <a:p>
            <a:r>
              <a:rPr lang="en-GB" dirty="0"/>
              <a:t>	strong in your strength,</a:t>
            </a:r>
            <a:endParaRPr lang="en-NZ" dirty="0"/>
          </a:p>
          <a:p>
            <a:r>
              <a:rPr lang="en-GB" dirty="0"/>
              <a:t>		safe in your keeping tender,</a:t>
            </a:r>
            <a:endParaRPr lang="en-NZ" dirty="0"/>
          </a:p>
          <a:p>
            <a:r>
              <a:rPr lang="en-GB" dirty="0"/>
              <a:t>	we trust in you,</a:t>
            </a:r>
            <a:endParaRPr lang="en-NZ" dirty="0"/>
          </a:p>
          <a:p>
            <a:r>
              <a:rPr lang="en-GB" dirty="0"/>
              <a:t>		and in your name we go.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We trust in you,</a:t>
            </a:r>
            <a:endParaRPr lang="en-NZ" dirty="0"/>
          </a:p>
          <a:p>
            <a:r>
              <a:rPr lang="en-GB" dirty="0"/>
              <a:t>		O Captain of salvation,</a:t>
            </a:r>
            <a:endParaRPr lang="en-NZ" dirty="0"/>
          </a:p>
          <a:p>
            <a:r>
              <a:rPr lang="en-GB" dirty="0"/>
              <a:t>	in your dear name,</a:t>
            </a:r>
            <a:endParaRPr lang="en-NZ" dirty="0"/>
          </a:p>
          <a:p>
            <a:r>
              <a:rPr lang="en-GB" dirty="0"/>
              <a:t>		all other names above:</a:t>
            </a:r>
            <a:endParaRPr lang="en-NZ" dirty="0"/>
          </a:p>
          <a:p>
            <a:r>
              <a:rPr lang="en-GB" dirty="0"/>
              <a:t>	Jesus our righteousness,</a:t>
            </a:r>
            <a:endParaRPr lang="en-NZ" dirty="0"/>
          </a:p>
          <a:p>
            <a:r>
              <a:rPr lang="en-GB" dirty="0"/>
              <a:t>		our sure foundation,</a:t>
            </a:r>
            <a:endParaRPr lang="en-NZ" dirty="0"/>
          </a:p>
          <a:p>
            <a:r>
              <a:rPr lang="en-GB" dirty="0"/>
              <a:t>	our Prince of glory</a:t>
            </a:r>
            <a:endParaRPr lang="en-NZ" dirty="0"/>
          </a:p>
          <a:p>
            <a:r>
              <a:rPr lang="en-GB" dirty="0"/>
              <a:t>		and our King of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We go in faith,</a:t>
            </a:r>
            <a:endParaRPr lang="en-NZ" dirty="0"/>
          </a:p>
          <a:p>
            <a:r>
              <a:rPr lang="en-GB" dirty="0"/>
              <a:t>		our own great weakness feeling,</a:t>
            </a:r>
            <a:endParaRPr lang="en-NZ" dirty="0"/>
          </a:p>
          <a:p>
            <a:r>
              <a:rPr lang="en-GB" dirty="0"/>
              <a:t>	and needing more</a:t>
            </a:r>
            <a:endParaRPr lang="en-NZ" dirty="0"/>
          </a:p>
          <a:p>
            <a:r>
              <a:rPr lang="en-GB" dirty="0"/>
              <a:t>		each day your grace to know:</a:t>
            </a:r>
            <a:endParaRPr lang="en-NZ" dirty="0"/>
          </a:p>
          <a:p>
            <a:r>
              <a:rPr lang="en-GB" dirty="0"/>
              <a:t>	yet from our hearts</a:t>
            </a:r>
            <a:endParaRPr lang="en-NZ" dirty="0"/>
          </a:p>
          <a:p>
            <a:r>
              <a:rPr lang="en-GB" dirty="0"/>
              <a:t>		a song of triumph pealing,</a:t>
            </a:r>
            <a:endParaRPr lang="en-NZ" dirty="0"/>
          </a:p>
          <a:p>
            <a:r>
              <a:rPr lang="en-GB" dirty="0"/>
              <a:t>	“We trust in you,</a:t>
            </a:r>
            <a:endParaRPr lang="en-NZ" dirty="0"/>
          </a:p>
          <a:p>
            <a:r>
              <a:rPr lang="en-GB" dirty="0"/>
              <a:t>		and in your name we go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69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We trust in you,</a:t>
            </a:r>
            <a:endParaRPr lang="en-NZ" dirty="0"/>
          </a:p>
          <a:p>
            <a:r>
              <a:rPr lang="en-GB" dirty="0"/>
              <a:t>		our shield and our defender:</a:t>
            </a:r>
            <a:endParaRPr lang="en-NZ" dirty="0"/>
          </a:p>
          <a:p>
            <a:r>
              <a:rPr lang="en-GB" dirty="0"/>
              <a:t>	yours is the battle –</a:t>
            </a:r>
            <a:endParaRPr lang="en-NZ" dirty="0"/>
          </a:p>
          <a:p>
            <a:r>
              <a:rPr lang="en-GB" dirty="0"/>
              <a:t>		yours shall be the praise!</a:t>
            </a:r>
            <a:endParaRPr lang="en-NZ" dirty="0"/>
          </a:p>
          <a:p>
            <a:r>
              <a:rPr lang="en-GB" dirty="0"/>
              <a:t>	When passing through</a:t>
            </a:r>
            <a:endParaRPr lang="en-NZ" dirty="0"/>
          </a:p>
          <a:p>
            <a:r>
              <a:rPr lang="en-GB" dirty="0"/>
              <a:t>		the gates of dazzling splendour,</a:t>
            </a:r>
            <a:endParaRPr lang="en-NZ" dirty="0"/>
          </a:p>
          <a:p>
            <a:r>
              <a:rPr lang="en-GB" dirty="0"/>
              <a:t>	victors, we rest</a:t>
            </a:r>
            <a:endParaRPr lang="en-NZ" dirty="0"/>
          </a:p>
          <a:p>
            <a:r>
              <a:rPr lang="en-GB" dirty="0"/>
              <a:t>		in you through endless days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(#572953)</a:t>
            </a:r>
            <a:endParaRPr lang="en-NZ" sz="1000" i="1" dirty="0"/>
          </a:p>
          <a:p>
            <a:pPr algn="r"/>
            <a:r>
              <a:rPr lang="en-GB" sz="1000" dirty="0"/>
              <a:t>Text: Edith G. Cherry, c. 1895;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John B. Dykes,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2014-02-17T08:19:54Z</dcterms:created>
  <dcterms:modified xsi:type="dcterms:W3CDTF">2014-04-03T09:28:08Z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