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EB9C05-321F-4F6B-B352-F0D7CD7471E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74EB9C8-9E5B-4FB4-B1C7-9384BF50FBC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507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591BB834-1200-455A-BB05-FB3382F524B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079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C55D4-03F9-41E8-830D-0B9343AD50C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41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14769-177A-4F9A-A461-FEC00FC441D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51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892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305B7-C1BD-4E6E-9827-7E9EC5213FE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476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00973-829C-4F35-B364-36BA85A374A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72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6DE06-1D76-442A-9F5C-E115429D620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766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8BE6D-6E72-45BD-A908-EE1505A8F99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037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CC2BB-B257-499C-B798-146ECF1E169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119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D1FEA-786F-48FF-950D-C2410D84EA8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417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82A9-7148-42BA-BB7E-D4E37A7EFAD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13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Seek ye first the kingdom </a:t>
            </a:r>
            <a:r>
              <a:rPr lang="en-GB" dirty="0"/>
              <a:t>of God</a:t>
            </a:r>
            <a:endParaRPr lang="en-NZ" dirty="0"/>
          </a:p>
          <a:p>
            <a:r>
              <a:rPr lang="en-GB" dirty="0"/>
              <a:t>		and his righteousness,</a:t>
            </a:r>
            <a:endParaRPr lang="en-NZ" dirty="0"/>
          </a:p>
          <a:p>
            <a:r>
              <a:rPr lang="en-GB" dirty="0"/>
              <a:t>		and all these things</a:t>
            </a:r>
            <a:endParaRPr lang="en-NZ" dirty="0"/>
          </a:p>
          <a:p>
            <a:r>
              <a:rPr lang="en-GB" dirty="0"/>
              <a:t>		shall be added unto you.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Hallelu</a:t>
            </a:r>
            <a:r>
              <a:rPr lang="en-GB" dirty="0"/>
              <a:t>, hallelujah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Ask and it shall be given unto you;</a:t>
            </a:r>
            <a:endParaRPr lang="en-NZ" dirty="0"/>
          </a:p>
          <a:p>
            <a:r>
              <a:rPr lang="en-GB" dirty="0"/>
              <a:t>		seek and ye shall find;</a:t>
            </a:r>
            <a:endParaRPr lang="en-NZ" dirty="0"/>
          </a:p>
          <a:p>
            <a:r>
              <a:rPr lang="en-GB" dirty="0"/>
              <a:t>		knock and the door</a:t>
            </a:r>
            <a:endParaRPr lang="en-NZ" dirty="0"/>
          </a:p>
          <a:p>
            <a:r>
              <a:rPr lang="en-GB" dirty="0"/>
              <a:t>		shall be opened unto you.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Hallelu</a:t>
            </a:r>
            <a:r>
              <a:rPr lang="en-GB" dirty="0"/>
              <a:t>, hallelujah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Man shall not live by bread alone,</a:t>
            </a:r>
            <a:endParaRPr lang="en-NZ" dirty="0"/>
          </a:p>
          <a:p>
            <a:r>
              <a:rPr lang="en-GB" dirty="0"/>
              <a:t>		but by </a:t>
            </a:r>
            <a:r>
              <a:rPr lang="en-GB" dirty="0" err="1"/>
              <a:t>ev’ry</a:t>
            </a:r>
            <a:r>
              <a:rPr lang="en-GB" dirty="0"/>
              <a:t> word</a:t>
            </a:r>
            <a:endParaRPr lang="en-NZ" dirty="0"/>
          </a:p>
          <a:p>
            <a:r>
              <a:rPr lang="en-GB" dirty="0"/>
              <a:t>		that proceeds</a:t>
            </a:r>
            <a:endParaRPr lang="en-NZ" dirty="0"/>
          </a:p>
          <a:p>
            <a:r>
              <a:rPr lang="en-GB" dirty="0"/>
              <a:t>		from the mouth of God.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Hallelu</a:t>
            </a:r>
            <a:r>
              <a:rPr lang="en-GB" dirty="0"/>
              <a:t>, hallelujah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596116"/>
            <a:ext cx="91440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 smtClean="0"/>
          </a:p>
          <a:p>
            <a:pPr algn="r"/>
            <a:r>
              <a:rPr lang="en-GB" sz="1000" i="1" dirty="0"/>
              <a:t>Projection permitted with CCLI licence (#1352)</a:t>
            </a:r>
            <a:endParaRPr lang="en-NZ" sz="1000" i="1" dirty="0"/>
          </a:p>
          <a:p>
            <a:pPr algn="r"/>
            <a:r>
              <a:rPr lang="en-GB" sz="1000" dirty="0"/>
              <a:t>Text: Based on Matthew 6:33; 7:7; 4:4</a:t>
            </a:r>
            <a:endParaRPr lang="en-NZ" sz="1000" dirty="0"/>
          </a:p>
          <a:p>
            <a:pPr algn="r"/>
            <a:r>
              <a:rPr lang="en-GB" sz="1000" dirty="0"/>
              <a:t>Text and tune: Karen Lafferty, © Universal Music Brentwood Benson Publishing/</a:t>
            </a:r>
            <a:br>
              <a:rPr lang="en-GB" sz="1000" dirty="0"/>
            </a:br>
            <a:r>
              <a:rPr lang="en-GB" sz="1000" dirty="0"/>
              <a:t>CCCM Music (Universal Music Publishing MGB Australia Pty Ltd), 1972;</a:t>
            </a:r>
            <a:br>
              <a:rPr lang="en-GB" sz="1000" dirty="0"/>
            </a:br>
            <a:r>
              <a:rPr lang="en-GB" sz="1000" dirty="0"/>
              <a:t>international copyright secured; all rights reserved; used with </a:t>
            </a:r>
            <a:r>
              <a:rPr lang="en-GB" sz="1000" dirty="0" smtClean="0"/>
              <a:t>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2</cp:revision>
  <cp:lastPrinted>1601-01-01T00:00:00Z</cp:lastPrinted>
  <dcterms:created xsi:type="dcterms:W3CDTF">2014-02-15T11:37:53Z</dcterms:created>
  <dcterms:modified xsi:type="dcterms:W3CDTF">2014-04-03T09:28:22Z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