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194E0C-D8D5-473A-8AD0-E3C0614D50BB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9AF72C6-26AA-41EB-A01B-4BC251B7230D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3642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80C403C5-BA7A-449D-8FE5-9FDB5C36E97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2386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8E9C4-63BF-4314-86F0-71EDB0D0E16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071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42596-7DA6-4546-B3E6-DC540EA9DB6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676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643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D4C47-F109-48A5-B008-F0CE629AC1C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7884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0DCF9-26F5-437A-A45A-2DC4C103C57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6683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ECC-302B-41D6-97E5-3F223BCB0B6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34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B6CE2-C73F-4361-8F78-45F79BFF55D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217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8E8FE-066F-462C-9958-6F6D3325E50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11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020E6-F398-47F4-8679-B6D4846A6B2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87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D311A-AF79-4E76-866F-27E51876AB5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1545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What a friend we have in Jesus,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all our sins and </a:t>
            </a:r>
            <a:r>
              <a:rPr lang="en-GB" dirty="0" err="1"/>
              <a:t>griefs</a:t>
            </a:r>
            <a:r>
              <a:rPr lang="en-GB" dirty="0"/>
              <a:t> to bear!</a:t>
            </a:r>
            <a:endParaRPr lang="en-NZ" dirty="0"/>
          </a:p>
          <a:p>
            <a:r>
              <a:rPr lang="en-GB" dirty="0"/>
              <a:t>		What a privilege to carry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ev’rything</a:t>
            </a:r>
            <a:r>
              <a:rPr lang="en-GB" dirty="0"/>
              <a:t> to God in prayer!</a:t>
            </a:r>
            <a:endParaRPr lang="en-NZ" dirty="0"/>
          </a:p>
          <a:p>
            <a:r>
              <a:rPr lang="en-GB" dirty="0"/>
              <a:t>	O what peace we often forfeit,</a:t>
            </a:r>
            <a:endParaRPr lang="en-NZ" dirty="0"/>
          </a:p>
          <a:p>
            <a:r>
              <a:rPr lang="en-GB" dirty="0"/>
              <a:t>		O what needless pain we bear,</a:t>
            </a:r>
            <a:endParaRPr lang="en-NZ" dirty="0"/>
          </a:p>
          <a:p>
            <a:r>
              <a:rPr lang="en-GB" dirty="0"/>
              <a:t>		all because we do not carry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ev’rything</a:t>
            </a:r>
            <a:r>
              <a:rPr lang="en-GB" dirty="0"/>
              <a:t> to God in prayer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510]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Have we trials and temptations?</a:t>
            </a:r>
            <a:endParaRPr lang="en-NZ" dirty="0"/>
          </a:p>
          <a:p>
            <a:r>
              <a:rPr lang="en-GB" dirty="0"/>
              <a:t>		Is there trouble anywhere?</a:t>
            </a:r>
            <a:endParaRPr lang="en-NZ" dirty="0"/>
          </a:p>
          <a:p>
            <a:r>
              <a:rPr lang="en-GB" dirty="0"/>
              <a:t>		We should never be discouraged;</a:t>
            </a:r>
            <a:endParaRPr lang="en-NZ" dirty="0"/>
          </a:p>
          <a:p>
            <a:r>
              <a:rPr lang="en-GB" dirty="0"/>
              <a:t>		</a:t>
            </a:r>
            <a:r>
              <a:rPr lang="en-GB"/>
              <a:t>take </a:t>
            </a:r>
            <a:r>
              <a:rPr lang="en-GB" smtClean="0"/>
              <a:t>it </a:t>
            </a:r>
            <a:r>
              <a:rPr lang="en-GB" dirty="0"/>
              <a:t>to the Lord in prayer!</a:t>
            </a:r>
            <a:endParaRPr lang="en-NZ" dirty="0"/>
          </a:p>
          <a:p>
            <a:r>
              <a:rPr lang="en-GB" dirty="0"/>
              <a:t>	Can we find a friend so faithful,</a:t>
            </a:r>
            <a:endParaRPr lang="en-NZ" dirty="0"/>
          </a:p>
          <a:p>
            <a:r>
              <a:rPr lang="en-GB" dirty="0"/>
              <a:t>		who will all our sorrows share?</a:t>
            </a:r>
            <a:endParaRPr lang="en-NZ" dirty="0"/>
          </a:p>
          <a:p>
            <a:r>
              <a:rPr lang="en-GB" dirty="0"/>
              <a:t>		Jesus knows our </a:t>
            </a:r>
            <a:r>
              <a:rPr lang="en-GB" dirty="0" err="1"/>
              <a:t>ev’ry</a:t>
            </a:r>
            <a:r>
              <a:rPr lang="en-GB" dirty="0"/>
              <a:t> weakness;</a:t>
            </a:r>
            <a:endParaRPr lang="en-NZ" dirty="0"/>
          </a:p>
          <a:p>
            <a:r>
              <a:rPr lang="en-GB" dirty="0"/>
              <a:t>		take it to the Lord in prayer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Are we weak and heavy laden,</a:t>
            </a:r>
            <a:endParaRPr lang="en-NZ" dirty="0"/>
          </a:p>
          <a:p>
            <a:r>
              <a:rPr lang="en-GB" dirty="0"/>
              <a:t>		cumbered with a load of care?</a:t>
            </a:r>
            <a:endParaRPr lang="en-NZ" dirty="0"/>
          </a:p>
          <a:p>
            <a:r>
              <a:rPr lang="en-GB" dirty="0"/>
              <a:t>		Precious Saviour, still our refuge!</a:t>
            </a:r>
            <a:endParaRPr lang="en-NZ" dirty="0"/>
          </a:p>
          <a:p>
            <a:r>
              <a:rPr lang="en-GB" dirty="0"/>
              <a:t>		Take it to the Lord in prayer!</a:t>
            </a:r>
            <a:endParaRPr lang="en-NZ" dirty="0"/>
          </a:p>
          <a:p>
            <a:r>
              <a:rPr lang="en-GB" dirty="0"/>
              <a:t>	Do thy friends despise, forsake thee?</a:t>
            </a:r>
            <a:endParaRPr lang="en-NZ" dirty="0"/>
          </a:p>
          <a:p>
            <a:r>
              <a:rPr lang="en-GB" dirty="0"/>
              <a:t>		Take it to the Lord in prayer!</a:t>
            </a:r>
            <a:endParaRPr lang="en-NZ" dirty="0"/>
          </a:p>
          <a:p>
            <a:r>
              <a:rPr lang="en-GB" dirty="0"/>
              <a:t>		In his arms he’ll take and shield thee;</a:t>
            </a:r>
            <a:endParaRPr lang="en-NZ" dirty="0"/>
          </a:p>
          <a:p>
            <a:r>
              <a:rPr lang="en-GB" dirty="0"/>
              <a:t>		thou wilt find a solace there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22328"/>
            <a:ext cx="91440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Sing to the Lord 510</a:t>
            </a:r>
          </a:p>
          <a:p>
            <a:pPr algn="r"/>
            <a:r>
              <a:rPr lang="en-GB" sz="1000" i="1" dirty="0" smtClean="0"/>
              <a:t>Public domain</a:t>
            </a:r>
            <a:endParaRPr lang="en-NZ" sz="1000" i="1" dirty="0" smtClean="0"/>
          </a:p>
          <a:p>
            <a:pPr algn="r"/>
            <a:r>
              <a:rPr lang="en-GB" sz="1000" dirty="0" smtClean="0"/>
              <a:t>Text: Joseph </a:t>
            </a:r>
            <a:r>
              <a:rPr lang="en-GB" sz="1000" dirty="0" err="1" smtClean="0"/>
              <a:t>Scriven</a:t>
            </a:r>
            <a:r>
              <a:rPr lang="en-GB" sz="1000" dirty="0" smtClean="0"/>
              <a:t>, 1820–1866</a:t>
            </a:r>
            <a:endParaRPr lang="en-NZ" sz="1000" dirty="0" smtClean="0"/>
          </a:p>
          <a:p>
            <a:pPr algn="r"/>
            <a:r>
              <a:rPr lang="en-GB" sz="1000" dirty="0" smtClean="0"/>
              <a:t>Tune (BLAENWERN): William P. Rowlands, 1905</a:t>
            </a:r>
            <a:endParaRPr lang="en-NZ" sz="1000" dirty="0" smtClean="0"/>
          </a:p>
          <a:p>
            <a:pPr algn="r"/>
            <a:r>
              <a:rPr lang="en-GB" sz="1000" dirty="0" smtClean="0"/>
              <a:t>Or Tune (CONVERSE): Charles C. Converse, 1868</a:t>
            </a:r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45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2</cp:revision>
  <cp:lastPrinted>1601-01-01T00:00:00Z</cp:lastPrinted>
  <dcterms:created xsi:type="dcterms:W3CDTF">2014-02-15T11:35:35Z</dcterms:created>
  <dcterms:modified xsi:type="dcterms:W3CDTF">2014-04-05T07:44:31Z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