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0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1" r:id="rId9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A3581F1-A156-4555-9F76-27C5DC7B53C5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1EBA24B-18B5-409A-B26C-EA4CCDB76D7D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8927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6FC27B4E-C889-4130-9FE4-D44DCEE629B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0300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9557D-AB21-45AF-AEA2-0BB9B2F3287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0632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8ADB1-A242-4E55-9DC2-5A9DB2F1859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0049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8861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97B5F-E069-404C-9694-B8FE090561B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1158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229C4-1BC5-4599-9203-227A1A13999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4171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BEEC1-61D1-4C07-A1D8-9B772F68E0D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2556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DBF2-D42F-4FCD-B4AC-C9B35D62828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3764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67527-B06E-4683-A16C-E085EB7D508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3565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416F4-652E-49CF-BBD5-32409A2C974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7910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B3D44-9672-4B4B-9CBB-F8D06AF5682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7065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Our Father, clothed with majesty,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provider from eternity,</a:t>
            </a:r>
            <a:endParaRPr lang="en-NZ" dirty="0"/>
          </a:p>
          <a:p>
            <a:r>
              <a:rPr lang="en-GB" dirty="0"/>
              <a:t>	with </a:t>
            </a:r>
            <a:r>
              <a:rPr lang="en-GB" dirty="0" err="1"/>
              <a:t>pow’r</a:t>
            </a:r>
            <a:r>
              <a:rPr lang="en-GB" dirty="0"/>
              <a:t> beyond all thought and sight,</a:t>
            </a:r>
            <a:endParaRPr lang="en-NZ" dirty="0"/>
          </a:p>
          <a:p>
            <a:r>
              <a:rPr lang="en-GB" dirty="0"/>
              <a:t>		in Christ alone we have the right</a:t>
            </a:r>
            <a:endParaRPr lang="en-NZ" dirty="0"/>
          </a:p>
          <a:p>
            <a:r>
              <a:rPr lang="en-GB" dirty="0"/>
              <a:t>	to know that you, O God, will give</a:t>
            </a:r>
            <a:endParaRPr lang="en-NZ" dirty="0"/>
          </a:p>
          <a:p>
            <a:r>
              <a:rPr lang="en-GB" dirty="0"/>
              <a:t>		what we most need so we can live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511]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Your name be hallowed, mighty Lord;</a:t>
            </a:r>
            <a:endParaRPr lang="en-NZ" dirty="0"/>
          </a:p>
          <a:p>
            <a:r>
              <a:rPr lang="en-GB" dirty="0"/>
              <a:t>		your name be worshipped and adored.</a:t>
            </a:r>
            <a:endParaRPr lang="en-NZ" dirty="0"/>
          </a:p>
          <a:p>
            <a:r>
              <a:rPr lang="en-GB" dirty="0"/>
              <a:t>	Help us to bring your name all praise</a:t>
            </a:r>
            <a:endParaRPr lang="en-NZ" dirty="0"/>
          </a:p>
          <a:p>
            <a:r>
              <a:rPr lang="en-GB" dirty="0"/>
              <a:t>		for all your splendid works and ways.</a:t>
            </a:r>
            <a:endParaRPr lang="en-NZ" dirty="0"/>
          </a:p>
          <a:p>
            <a:r>
              <a:rPr lang="en-GB" dirty="0"/>
              <a:t>	Lord, may we never share the blame</a:t>
            </a:r>
            <a:endParaRPr lang="en-NZ" dirty="0"/>
          </a:p>
          <a:p>
            <a:r>
              <a:rPr lang="en-GB" dirty="0"/>
              <a:t>		of blaspheming your holy name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Your kingdom come, O Lord, with haste;</a:t>
            </a:r>
            <a:endParaRPr lang="en-NZ" dirty="0"/>
          </a:p>
          <a:p>
            <a:r>
              <a:rPr lang="en-GB" dirty="0"/>
              <a:t>		lay Satan’s dark domain to waste.</a:t>
            </a:r>
            <a:endParaRPr lang="en-NZ" dirty="0"/>
          </a:p>
          <a:p>
            <a:r>
              <a:rPr lang="en-GB" dirty="0"/>
              <a:t>	And rule us by your precious word</a:t>
            </a:r>
            <a:endParaRPr lang="en-NZ" dirty="0"/>
          </a:p>
          <a:p>
            <a:r>
              <a:rPr lang="en-GB" dirty="0"/>
              <a:t>		till </a:t>
            </a:r>
            <a:r>
              <a:rPr lang="en-GB" dirty="0" err="1"/>
              <a:t>ev’rywhere</a:t>
            </a:r>
            <a:r>
              <a:rPr lang="en-GB" dirty="0"/>
              <a:t> your praise is heard.</a:t>
            </a:r>
            <a:endParaRPr lang="en-NZ" dirty="0"/>
          </a:p>
          <a:p>
            <a:r>
              <a:rPr lang="en-GB" dirty="0"/>
              <a:t>	Your church keep strong, your rule complete</a:t>
            </a:r>
            <a:endParaRPr lang="en-NZ" dirty="0"/>
          </a:p>
          <a:p>
            <a:r>
              <a:rPr lang="en-GB" dirty="0"/>
              <a:t>		until we worship at your feet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5865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Your will be done, your will alone,</a:t>
            </a:r>
            <a:endParaRPr lang="en-NZ" dirty="0"/>
          </a:p>
          <a:p>
            <a:r>
              <a:rPr lang="en-GB" dirty="0"/>
              <a:t>		on earth below as round your throne.</a:t>
            </a:r>
            <a:endParaRPr lang="en-NZ" dirty="0"/>
          </a:p>
          <a:p>
            <a:r>
              <a:rPr lang="en-GB" dirty="0"/>
              <a:t>	Help us to turn from our own way,</a:t>
            </a:r>
            <a:endParaRPr lang="en-NZ" dirty="0"/>
          </a:p>
          <a:p>
            <a:r>
              <a:rPr lang="en-GB" dirty="0"/>
              <a:t>		reject our will and yours obey,</a:t>
            </a:r>
            <a:endParaRPr lang="en-NZ" dirty="0"/>
          </a:p>
          <a:p>
            <a:r>
              <a:rPr lang="en-GB" dirty="0"/>
              <a:t>	then do the tasks that we are </a:t>
            </a:r>
            <a:r>
              <a:rPr lang="en-GB" dirty="0" err="1"/>
              <a:t>giv’n</a:t>
            </a:r>
            <a:endParaRPr lang="en-NZ" dirty="0"/>
          </a:p>
          <a:p>
            <a:r>
              <a:rPr lang="en-GB" dirty="0"/>
              <a:t>		with joy, as angels do in </a:t>
            </a:r>
            <a:r>
              <a:rPr lang="en-GB" dirty="0" err="1"/>
              <a:t>heav’n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5865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/>
              <a:t>Give us our daily bread, we pray,</a:t>
            </a:r>
            <a:endParaRPr lang="en-NZ" dirty="0"/>
          </a:p>
          <a:p>
            <a:r>
              <a:rPr lang="en-GB" dirty="0"/>
              <a:t>		and grant your faithful care today.</a:t>
            </a:r>
            <a:endParaRPr lang="en-NZ" dirty="0"/>
          </a:p>
          <a:p>
            <a:r>
              <a:rPr lang="en-GB" dirty="0"/>
              <a:t>	You are the only source of good;</a:t>
            </a:r>
            <a:endParaRPr lang="en-NZ" dirty="0"/>
          </a:p>
          <a:p>
            <a:r>
              <a:rPr lang="en-GB" dirty="0"/>
              <a:t>		help us to show our gratitude.</a:t>
            </a:r>
            <a:endParaRPr lang="en-NZ" dirty="0"/>
          </a:p>
          <a:p>
            <a:r>
              <a:rPr lang="en-GB" dirty="0"/>
              <a:t>	Our work and effort, we confess,</a:t>
            </a:r>
            <a:endParaRPr lang="en-NZ" dirty="0"/>
          </a:p>
          <a:p>
            <a:r>
              <a:rPr lang="en-GB" dirty="0"/>
              <a:t>		will do no good unless you bless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5865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altLang="en-US" dirty="0" smtClean="0"/>
              <a:t>	</a:t>
            </a:r>
            <a:r>
              <a:rPr lang="en-GB" dirty="0"/>
              <a:t>Our sin and guilt do not record,</a:t>
            </a:r>
            <a:endParaRPr lang="en-NZ" dirty="0"/>
          </a:p>
          <a:p>
            <a:r>
              <a:rPr lang="en-GB" dirty="0"/>
              <a:t>		but freely pardon them, dear Lord,</a:t>
            </a:r>
            <a:endParaRPr lang="en-NZ" dirty="0"/>
          </a:p>
          <a:p>
            <a:r>
              <a:rPr lang="en-GB" dirty="0"/>
              <a:t>	as we forgive the debts owed us</a:t>
            </a:r>
            <a:endParaRPr lang="en-NZ" dirty="0"/>
          </a:p>
          <a:p>
            <a:r>
              <a:rPr lang="en-GB" dirty="0"/>
              <a:t>		by others who have been unjust.</a:t>
            </a:r>
            <a:endParaRPr lang="en-NZ" dirty="0"/>
          </a:p>
          <a:p>
            <a:r>
              <a:rPr lang="en-GB" dirty="0"/>
              <a:t>	Because of Christ’s redeeming blood,</a:t>
            </a:r>
            <a:endParaRPr lang="en-NZ" dirty="0"/>
          </a:p>
          <a:p>
            <a:r>
              <a:rPr lang="en-GB" dirty="0"/>
              <a:t>		may we all seek each other’s good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5865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7.</a:t>
            </a:r>
            <a:r>
              <a:rPr lang="en-NZ" altLang="en-US" dirty="0" smtClean="0"/>
              <a:t>	</a:t>
            </a:r>
            <a:r>
              <a:rPr lang="en-GB" dirty="0"/>
              <a:t>Into temptation do not lead;</a:t>
            </a:r>
            <a:endParaRPr lang="en-NZ" dirty="0"/>
          </a:p>
          <a:p>
            <a:r>
              <a:rPr lang="en-GB" dirty="0"/>
              <a:t>		deliver us from sin, we plead.</a:t>
            </a:r>
            <a:endParaRPr lang="en-NZ" dirty="0"/>
          </a:p>
          <a:p>
            <a:r>
              <a:rPr lang="en-GB" dirty="0"/>
              <a:t>	Uphold us, Lord, and make us strong,</a:t>
            </a:r>
            <a:endParaRPr lang="en-NZ" dirty="0"/>
          </a:p>
          <a:p>
            <a:r>
              <a:rPr lang="en-GB" dirty="0"/>
              <a:t>		resisting evil, ending wrong.</a:t>
            </a:r>
            <a:endParaRPr lang="en-NZ" dirty="0"/>
          </a:p>
          <a:p>
            <a:r>
              <a:rPr lang="en-GB" dirty="0"/>
              <a:t>	Against the darkness help us fight</a:t>
            </a:r>
            <a:endParaRPr lang="en-NZ" dirty="0"/>
          </a:p>
          <a:p>
            <a:r>
              <a:rPr lang="en-GB" dirty="0"/>
              <a:t>		and, by your Spirit, do the right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5865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8.</a:t>
            </a:r>
            <a:r>
              <a:rPr lang="en-NZ" altLang="en-US" dirty="0" smtClean="0"/>
              <a:t>	</a:t>
            </a:r>
            <a:r>
              <a:rPr lang="en-GB" dirty="0"/>
              <a:t>O Lord, your kingdom, glory, </a:t>
            </a:r>
            <a:r>
              <a:rPr lang="en-GB" dirty="0" err="1"/>
              <a:t>pow’r</a:t>
            </a:r>
            <a:endParaRPr lang="en-NZ" dirty="0"/>
          </a:p>
          <a:p>
            <a:r>
              <a:rPr lang="en-GB" dirty="0"/>
              <a:t>		go far beyond this temporal hour.</a:t>
            </a:r>
            <a:endParaRPr lang="en-NZ" dirty="0"/>
          </a:p>
          <a:p>
            <a:r>
              <a:rPr lang="en-GB" dirty="0"/>
              <a:t>	Your holy name be ever praised</a:t>
            </a:r>
            <a:endParaRPr lang="en-NZ" dirty="0"/>
          </a:p>
          <a:p>
            <a:r>
              <a:rPr lang="en-GB" dirty="0"/>
              <a:t>		in all we do, through all our days,</a:t>
            </a:r>
            <a:endParaRPr lang="en-NZ" dirty="0"/>
          </a:p>
          <a:p>
            <a:r>
              <a:rPr lang="en-GB" dirty="0"/>
              <a:t>	in this world and eternally.</a:t>
            </a:r>
            <a:endParaRPr lang="en-NZ" dirty="0"/>
          </a:p>
          <a:p>
            <a:r>
              <a:rPr lang="en-GB" dirty="0"/>
              <a:t>		Amen, amen, so shall it be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9224" y="5588179"/>
            <a:ext cx="91440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511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 smtClean="0"/>
          </a:p>
          <a:p>
            <a:pPr algn="r"/>
            <a:r>
              <a:rPr lang="en-GB" sz="1000" i="1" dirty="0"/>
              <a:t>Projection permitted with CCLI licence (#6456753)</a:t>
            </a:r>
            <a:endParaRPr lang="en-NZ" sz="1000" i="1" dirty="0"/>
          </a:p>
          <a:p>
            <a:pPr algn="r"/>
            <a:r>
              <a:rPr lang="en-GB" sz="1000" dirty="0"/>
              <a:t>Text: Marie J Post, 1984; based on Dewey </a:t>
            </a:r>
            <a:r>
              <a:rPr lang="en-GB" sz="1000" dirty="0" err="1"/>
              <a:t>Westra’s</a:t>
            </a:r>
            <a:r>
              <a:rPr lang="en-GB" sz="1000" dirty="0"/>
              <a:t> 1931 versification and the</a:t>
            </a:r>
            <a:br>
              <a:rPr lang="en-GB" sz="1000" dirty="0"/>
            </a:br>
            <a:r>
              <a:rPr lang="en-GB" sz="1000" dirty="0"/>
              <a:t>Heidelberg Catechism’s section on the Lord’s Prayer.</a:t>
            </a:r>
            <a:br>
              <a:rPr lang="en-GB" sz="1000" dirty="0"/>
            </a:br>
            <a:r>
              <a:rPr lang="en-GB" sz="1000" dirty="0"/>
              <a:t>© Faith Alive Christian Resources, 1987</a:t>
            </a:r>
            <a:endParaRPr lang="en-NZ" sz="1000" dirty="0"/>
          </a:p>
          <a:p>
            <a:pPr algn="r"/>
            <a:r>
              <a:rPr lang="en-GB" sz="1000" dirty="0"/>
              <a:t>Tune: V. Schumann’s </a:t>
            </a:r>
            <a:r>
              <a:rPr lang="en-GB" sz="1000" i="1" dirty="0" err="1"/>
              <a:t>Geistliche</a:t>
            </a:r>
            <a:r>
              <a:rPr lang="en-GB" sz="1000" i="1" dirty="0"/>
              <a:t> Lieder</a:t>
            </a:r>
            <a:r>
              <a:rPr lang="en-GB" sz="1000" dirty="0"/>
              <a:t>, </a:t>
            </a:r>
            <a:r>
              <a:rPr lang="en-GB" sz="1000" dirty="0" smtClean="0"/>
              <a:t>1539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</TotalTime>
  <Words>58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3</cp:revision>
  <cp:lastPrinted>1601-01-01T00:00:00Z</cp:lastPrinted>
  <dcterms:created xsi:type="dcterms:W3CDTF">2014-02-15T11:28:39Z</dcterms:created>
  <dcterms:modified xsi:type="dcterms:W3CDTF">2014-04-03T09:28:41Z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