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8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FE6FB1B-136C-46E0-88C7-8B854EE210F2}" type="datetimeFigureOut">
              <a:rPr lang="en-NZ"/>
              <a:pPr>
                <a:defRPr/>
              </a:pPr>
              <a:t>16/02/2014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B30705E-5752-4920-B669-C4DB67306CD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5332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6632A4E1-2F46-4F81-BA03-13749DE3CFC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2910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2EC01-D56B-4B7D-9EC7-0BD2AEF54E2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4211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EBE8-E05D-46BC-B614-13B32FABFFD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5823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1215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E6410-450E-4CBB-885F-79B9E1858DF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3633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78228-872E-49AA-81AA-E9BE13F4557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0018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90B0B-3EFC-429A-92D5-9565FAF903E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1597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AE1EE-B10C-4461-9727-336838D1C89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1792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C2CC2-8821-47B5-A49A-689942A9EE5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577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D8F2E-C8EF-450F-A6F5-E8D3AA579DB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257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43365-E399-4755-BD3E-F6EFBD8AE59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6503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Our Father which art in heaven,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</a:t>
            </a:r>
            <a:r>
              <a:rPr lang="en-GB" dirty="0" err="1"/>
              <a:t>hallowèd</a:t>
            </a:r>
            <a:r>
              <a:rPr lang="en-GB" dirty="0"/>
              <a:t> be thy name.</a:t>
            </a:r>
            <a:endParaRPr lang="en-NZ" dirty="0"/>
          </a:p>
          <a:p>
            <a:r>
              <a:rPr lang="en-GB" dirty="0"/>
              <a:t>	Thy kingdom come, thy will be done,</a:t>
            </a:r>
            <a:endParaRPr lang="en-NZ" dirty="0"/>
          </a:p>
          <a:p>
            <a:r>
              <a:rPr lang="en-GB" dirty="0"/>
              <a:t>		on earth as it is in heaven.</a:t>
            </a:r>
            <a:endParaRPr lang="en-NZ" dirty="0"/>
          </a:p>
          <a:p>
            <a:r>
              <a:rPr lang="en-GB" dirty="0"/>
              <a:t>	Give us this day our daily bread,</a:t>
            </a:r>
            <a:endParaRPr lang="en-NZ" dirty="0"/>
          </a:p>
          <a:p>
            <a:r>
              <a:rPr lang="en-GB" dirty="0"/>
              <a:t>		and forgive us our debts,</a:t>
            </a:r>
            <a:endParaRPr lang="en-NZ" dirty="0"/>
          </a:p>
          <a:p>
            <a:r>
              <a:rPr lang="en-GB" dirty="0"/>
              <a:t>		as we forgive our debtors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512]</a:t>
            </a:r>
            <a:endParaRPr lang="en-NZ" altLang="en-US" sz="12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dirty="0"/>
              <a:t>And lead us not into temptation,</a:t>
            </a:r>
            <a:endParaRPr lang="en-NZ" dirty="0"/>
          </a:p>
          <a:p>
            <a:r>
              <a:rPr lang="en-GB" dirty="0"/>
              <a:t>		but deliver us from evil.</a:t>
            </a:r>
            <a:endParaRPr lang="en-NZ" dirty="0"/>
          </a:p>
          <a:p>
            <a:r>
              <a:rPr lang="en-GB" dirty="0"/>
              <a:t>	For thine is the kingdom</a:t>
            </a:r>
            <a:endParaRPr lang="en-NZ" dirty="0"/>
          </a:p>
          <a:p>
            <a:r>
              <a:rPr lang="en-GB" dirty="0"/>
              <a:t>		and the power and the glory forever.</a:t>
            </a:r>
            <a:endParaRPr lang="en-NZ" dirty="0"/>
          </a:p>
          <a:p>
            <a:r>
              <a:rPr lang="en-GB" dirty="0"/>
              <a:t>	Amen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915006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512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Based on Matthew 6:9–13</a:t>
            </a:r>
            <a:endParaRPr lang="en-NZ" sz="1000" dirty="0"/>
          </a:p>
          <a:p>
            <a:pPr algn="r"/>
            <a:r>
              <a:rPr lang="en-GB" sz="1000" dirty="0"/>
              <a:t>Tune: Albert H. </a:t>
            </a:r>
            <a:r>
              <a:rPr lang="en-GB" sz="1000" dirty="0" err="1"/>
              <a:t>Malotte</a:t>
            </a:r>
            <a:r>
              <a:rPr lang="en-GB" sz="1000" dirty="0"/>
              <a:t>, 1935, © G. </a:t>
            </a:r>
            <a:r>
              <a:rPr lang="en-GB" sz="1000" dirty="0" err="1"/>
              <a:t>Schirmer</a:t>
            </a:r>
            <a:r>
              <a:rPr lang="en-GB" sz="1000" dirty="0"/>
              <a:t>, Inc. (ASCAP), 1935, </a:t>
            </a:r>
            <a:r>
              <a:rPr lang="en-GB" sz="1000" dirty="0" err="1"/>
              <a:t>ren</a:t>
            </a:r>
            <a:r>
              <a:rPr lang="en-GB" sz="1000" dirty="0"/>
              <a:t>.;</a:t>
            </a:r>
            <a:br>
              <a:rPr lang="en-GB" sz="1000" dirty="0"/>
            </a:br>
            <a:r>
              <a:rPr lang="en-GB" sz="1000" dirty="0"/>
              <a:t>harm. Grace Cho, alt. and arr</a:t>
            </a:r>
            <a:r>
              <a:rPr lang="en-GB" sz="1000" dirty="0" smtClean="0"/>
              <a:t>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46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Wingdings</vt:lpstr>
      <vt:lpstr>Calibri</vt:lpstr>
      <vt:lpstr>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1</cp:revision>
  <cp:lastPrinted>1601-01-01T00:00:00Z</cp:lastPrinted>
  <dcterms:created xsi:type="dcterms:W3CDTF">2014-02-15T11:23:07Z</dcterms:created>
  <dcterms:modified xsi:type="dcterms:W3CDTF">2014-02-15T11:26:02Z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