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BB8043-7F09-4F6B-BA73-DEA30A2C45CF}" type="datetimeFigureOut">
              <a:rPr lang="en-NZ"/>
              <a:pPr>
                <a:defRPr/>
              </a:pPr>
              <a:t>16/02/2014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8F6763-20D8-4B5D-AD75-08F4BF19F36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86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77365C0-5376-4D37-9825-4D5C3CBB134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13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17F6-BB3B-4EB4-A34A-7B321CC6AA4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581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4F0C-9A62-4F15-95B4-6CDC1F75174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56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94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CB3FD-DA2C-4B0D-B676-663A86E62FC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65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FA151-39F7-4080-BCB1-03EC11DF111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71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CABE7-4BDA-427E-A312-C56D6C0F352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68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96A29-5B0F-4BF5-BF93-24089C939E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71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5F44C-B61C-4D02-B77E-694605312E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29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9A0A3-AF14-4951-BD56-0054CDAFCE3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46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DA0DB-B035-4777-AED9-D746857AD3E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8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Our Father in heaven,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hallowed be your name.</a:t>
            </a:r>
            <a:endParaRPr lang="en-NZ" dirty="0"/>
          </a:p>
          <a:p>
            <a:r>
              <a:rPr lang="en-GB" dirty="0"/>
              <a:t>	Your kingdom come, your will be done,</a:t>
            </a:r>
            <a:endParaRPr lang="en-NZ" dirty="0"/>
          </a:p>
          <a:p>
            <a:r>
              <a:rPr lang="en-GB" dirty="0"/>
              <a:t>		on earth as in heaven.</a:t>
            </a:r>
            <a:endParaRPr lang="en-NZ" dirty="0"/>
          </a:p>
          <a:p>
            <a:r>
              <a:rPr lang="en-GB" dirty="0"/>
              <a:t>	Give us this day our daily bread.</a:t>
            </a:r>
            <a:endParaRPr lang="en-NZ" dirty="0"/>
          </a:p>
          <a:p>
            <a:r>
              <a:rPr lang="en-GB" dirty="0"/>
              <a:t>	Forgive us our sins,</a:t>
            </a:r>
            <a:endParaRPr lang="en-NZ" dirty="0"/>
          </a:p>
          <a:p>
            <a:r>
              <a:rPr lang="en-GB" dirty="0"/>
              <a:t>		as we forgive those who sin against 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513]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Do not put us to the test,</a:t>
            </a:r>
            <a:endParaRPr lang="en-NZ" dirty="0"/>
          </a:p>
          <a:p>
            <a:r>
              <a:rPr lang="en-GB" dirty="0"/>
              <a:t>		but deliver us from evil.</a:t>
            </a:r>
            <a:endParaRPr lang="en-NZ" dirty="0"/>
          </a:p>
          <a:p>
            <a:r>
              <a:rPr lang="en-GB" dirty="0"/>
              <a:t>	For the kingdom, the </a:t>
            </a:r>
            <a:r>
              <a:rPr lang="en-GB" dirty="0" err="1"/>
              <a:t>pow’r</a:t>
            </a:r>
            <a:r>
              <a:rPr lang="en-GB" dirty="0"/>
              <a:t>, and the glory</a:t>
            </a:r>
            <a:endParaRPr lang="en-NZ" dirty="0"/>
          </a:p>
          <a:p>
            <a:r>
              <a:rPr lang="en-GB" dirty="0"/>
              <a:t>		are yours now and forever.</a:t>
            </a:r>
            <a:endParaRPr lang="en-NZ" dirty="0"/>
          </a:p>
          <a:p>
            <a:r>
              <a:rPr lang="en-GB" dirty="0"/>
              <a:t>	Amen, amen, amen,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52" y="587690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513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Based on Matthew 6:9–13. Tr. International Consultation on English Texts, 1970, alt.</a:t>
            </a:r>
            <a:endParaRPr lang="en-NZ" sz="1000" dirty="0"/>
          </a:p>
          <a:p>
            <a:pPr algn="r"/>
            <a:r>
              <a:rPr lang="en-GB" sz="1000" dirty="0"/>
              <a:t>Tune: Richard Gillard, b. 1953, and John Bevan-Smith, b. 1946,</a:t>
            </a:r>
            <a:br>
              <a:rPr lang="en-GB" sz="1000" dirty="0"/>
            </a:br>
            <a:r>
              <a:rPr lang="en-GB" sz="1000" dirty="0"/>
              <a:t>© West Wind Music, 1974; arr. Guy Jansen, b. 1935, adapt., © Guy Jansen, </a:t>
            </a:r>
            <a:r>
              <a:rPr lang="en-GB" sz="1000" dirty="0" smtClean="0"/>
              <a:t>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2014-02-15T11:21:45Z</dcterms:created>
  <dcterms:modified xsi:type="dcterms:W3CDTF">2014-02-15T11:22:54Z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