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4"/>
  </p:handoutMasterIdLst>
  <p:sldIdLst>
    <p:sldId id="259" r:id="rId2"/>
    <p:sldId id="261" r:id="rId3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50" d="100"/>
          <a:sy n="50" d="100"/>
        </p:scale>
        <p:origin x="-102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6B4916F-ECBF-418E-8B20-514B519005E1}" type="datetimeFigureOut">
              <a:rPr lang="en-NZ"/>
              <a:pPr>
                <a:defRPr/>
              </a:pPr>
              <a:t>16/02/2014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84FEE8A-3147-4224-BA19-1D68A9BA42FA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64353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9693A7BF-2466-4E9A-9601-A0869E0321E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7385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B1134-0088-4606-85EA-3DFE239B1CFD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5569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E5F67-AFC2-4836-9325-F4384AC109B6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252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9011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A4A9B-9CA7-4A69-8670-C49DBF90281B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6387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3F5D3-6495-4427-ACC4-7FB062781D71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2186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063E1-B02F-4A68-A13B-B7FC0F8243B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6722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B4ECB-38C6-4DDD-BFED-C59C0FB52635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540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2EB25-CFBD-43AA-A6DA-245D741CE026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7798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8363D-9720-4EC0-8E36-93FCBBBC1446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1443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C066F-04DF-48D9-B398-0DDEB6A78691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900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 smtClean="0">
                <a:solidFill>
                  <a:srgbClr val="FFFF00"/>
                </a:solidFill>
              </a:rPr>
              <a:t>Our Father, which art in </a:t>
            </a:r>
            <a:r>
              <a:rPr lang="en-GB" b="1" dirty="0" err="1" smtClean="0">
                <a:solidFill>
                  <a:srgbClr val="FFFF00"/>
                </a:solidFill>
              </a:rPr>
              <a:t>heav’n</a:t>
            </a:r>
            <a:r>
              <a:rPr lang="en-GB" b="1" dirty="0" smtClean="0">
                <a:solidFill>
                  <a:srgbClr val="FFFF00"/>
                </a:solidFill>
              </a:rPr>
              <a:t>,</a:t>
            </a:r>
            <a:endParaRPr lang="en-NZ" b="1" dirty="0" smtClean="0">
              <a:solidFill>
                <a:srgbClr val="FFFF00"/>
              </a:solidFill>
            </a:endParaRPr>
          </a:p>
          <a:p>
            <a:r>
              <a:rPr lang="en-GB" dirty="0"/>
              <a:t>		</a:t>
            </a:r>
            <a:r>
              <a:rPr lang="en-GB" dirty="0" err="1"/>
              <a:t>hallowèd</a:t>
            </a:r>
            <a:r>
              <a:rPr lang="en-GB" dirty="0"/>
              <a:t> be thy name,</a:t>
            </a:r>
            <a:endParaRPr lang="en-NZ" dirty="0"/>
          </a:p>
          <a:p>
            <a:r>
              <a:rPr lang="en-GB" dirty="0"/>
              <a:t>		thy kingdom come, thy will be done</a:t>
            </a:r>
            <a:endParaRPr lang="en-NZ" dirty="0"/>
          </a:p>
          <a:p>
            <a:r>
              <a:rPr lang="en-GB" dirty="0"/>
              <a:t>		on earth as it is in </a:t>
            </a:r>
            <a:r>
              <a:rPr lang="en-GB" dirty="0" err="1"/>
              <a:t>heav’n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Give us this day our daily bread,</a:t>
            </a:r>
            <a:endParaRPr lang="en-NZ" dirty="0"/>
          </a:p>
          <a:p>
            <a:r>
              <a:rPr lang="en-GB" dirty="0"/>
              <a:t>		and forgive us our trespasses,</a:t>
            </a:r>
            <a:endParaRPr lang="en-NZ" dirty="0"/>
          </a:p>
          <a:p>
            <a:r>
              <a:rPr lang="en-GB" dirty="0"/>
              <a:t>		as we forgive them that trespass against us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514]</a:t>
            </a:r>
            <a:endParaRPr lang="en-NZ" altLang="en-US" sz="1200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8172400" y="6435666"/>
            <a:ext cx="9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NZ" altLang="en-US" sz="2000" i="1" dirty="0" err="1"/>
              <a:t>cont</a:t>
            </a:r>
            <a:r>
              <a:rPr lang="en-NZ" altLang="en-US" sz="2000" i="1" dirty="0"/>
              <a:t>…</a:t>
            </a:r>
            <a:endParaRPr lang="en-GB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dirty="0"/>
              <a:t>And lead us not into temptation,</a:t>
            </a:r>
            <a:endParaRPr lang="en-NZ" dirty="0"/>
          </a:p>
          <a:p>
            <a:r>
              <a:rPr lang="en-GB" dirty="0"/>
              <a:t>		but deliver us from evil.</a:t>
            </a:r>
            <a:endParaRPr lang="en-NZ" dirty="0"/>
          </a:p>
          <a:p>
            <a:r>
              <a:rPr lang="en-GB" dirty="0"/>
              <a:t>	For thine is the kingdom,</a:t>
            </a:r>
            <a:endParaRPr lang="en-NZ" dirty="0"/>
          </a:p>
          <a:p>
            <a:r>
              <a:rPr lang="en-GB" dirty="0"/>
              <a:t>		the power, and the glory,</a:t>
            </a:r>
            <a:endParaRPr lang="en-NZ" dirty="0"/>
          </a:p>
          <a:p>
            <a:r>
              <a:rPr lang="en-GB" dirty="0"/>
              <a:t>		forever and ever.</a:t>
            </a:r>
            <a:endParaRPr lang="en-NZ" dirty="0"/>
          </a:p>
          <a:p>
            <a:r>
              <a:rPr lang="en-GB" dirty="0"/>
              <a:t>	Amen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514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Based on Matthew 6:9–13</a:t>
            </a:r>
            <a:endParaRPr lang="en-NZ" sz="1000" dirty="0"/>
          </a:p>
          <a:p>
            <a:pPr algn="r"/>
            <a:r>
              <a:rPr lang="en-GB" sz="1000" dirty="0"/>
              <a:t>Tune: Richard Langdon, </a:t>
            </a:r>
            <a:r>
              <a:rPr lang="en-GB" sz="1000" dirty="0" smtClean="0"/>
              <a:t>1774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28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Wingdings</vt:lpstr>
      <vt:lpstr>Calibri</vt:lpstr>
      <vt:lpstr>template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1</cp:revision>
  <cp:lastPrinted>1601-01-01T00:00:00Z</cp:lastPrinted>
  <dcterms:created xsi:type="dcterms:W3CDTF">2014-02-15T11:20:01Z</dcterms:created>
  <dcterms:modified xsi:type="dcterms:W3CDTF">2014-02-15T11:21:29Z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