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2" d="100"/>
          <a:sy n="52" d="100"/>
        </p:scale>
        <p:origin x="-90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82034D5-037D-4831-9C92-AC73A681C69E}" type="datetimeFigureOut">
              <a:rPr lang="en-NZ"/>
              <a:pPr>
                <a:defRPr/>
              </a:pPr>
              <a:t>16/02/2014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0F6784B-59FD-46F3-8135-E201FF89F64C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2393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E8CC1-D711-46C2-B4C1-915BB3CC2BA4}" type="datetimeFigureOut">
              <a:rPr lang="en-NZ" smtClean="0"/>
              <a:t>16/02/2014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776B9-3BE8-4624-9DAB-C9C9DA5F16C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089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776B9-3BE8-4624-9DAB-C9C9DA5F16C1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539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248A2467-D0A5-4E9A-8C51-C4EC71FF435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2241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7B651-4BA6-48FE-B9F7-76D3D213AB6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6537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AEDC8-09B7-4DCE-B202-27A0047BCB5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8805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9677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62331-6AFB-49D8-B8DC-CE0BE355230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9249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66359-2C1F-4EFE-9638-93CB0029FA2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8560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4AF95-0933-47D9-BAC7-5C16B735F04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6522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95795-C41D-47C0-9323-24F3588B8A8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9514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CC5AE-FAC4-4FD3-95C4-72A633281FB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2257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5394F-0165-4825-AF45-A3043032D4C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0715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89BBA-398E-45CB-AC55-0E7D10DAF6E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8965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Hear our prayer, O Lord,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hear our prayer, O Lord,</a:t>
            </a:r>
            <a:endParaRPr lang="en-NZ" dirty="0"/>
          </a:p>
          <a:p>
            <a:r>
              <a:rPr lang="en-GB" dirty="0"/>
              <a:t>	incline thine ear to us</a:t>
            </a:r>
            <a:endParaRPr lang="en-NZ" dirty="0"/>
          </a:p>
          <a:p>
            <a:r>
              <a:rPr lang="en-GB" dirty="0"/>
              <a:t>		and grant us thy peace. Amen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515]</a:t>
            </a:r>
            <a:endParaRPr lang="en-NZ" altLang="en-US" sz="12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-12700" y="6216848"/>
            <a:ext cx="91440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Sing to the Lord 515</a:t>
            </a:r>
          </a:p>
          <a:p>
            <a:pPr algn="r"/>
            <a:r>
              <a:rPr lang="en-GB" sz="1000" i="1" dirty="0" smtClean="0"/>
              <a:t>Public domain</a:t>
            </a:r>
            <a:endParaRPr lang="en-NZ" sz="1000" i="1" dirty="0" smtClean="0"/>
          </a:p>
          <a:p>
            <a:pPr algn="r"/>
            <a:r>
              <a:rPr lang="en-GB" sz="1000" dirty="0" smtClean="0"/>
              <a:t>Text and tune: George </a:t>
            </a:r>
            <a:r>
              <a:rPr lang="en-GB" sz="1000" dirty="0" err="1" smtClean="0"/>
              <a:t>Whelpton</a:t>
            </a:r>
            <a:r>
              <a:rPr lang="en-GB" sz="1000" dirty="0" smtClean="0"/>
              <a:t>, 1897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23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Wingdings</vt:lpstr>
      <vt:lpstr>Calibri</vt:lpstr>
      <vt:lpstr>template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1</cp:revision>
  <cp:lastPrinted>1601-01-01T00:00:00Z</cp:lastPrinted>
  <dcterms:created xsi:type="dcterms:W3CDTF">2014-02-15T11:18:09Z</dcterms:created>
  <dcterms:modified xsi:type="dcterms:W3CDTF">2014-02-15T11:19:31Z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