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50" d="100"/>
          <a:sy n="50" d="100"/>
        </p:scale>
        <p:origin x="-102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4467A21-8B5C-46B7-8D53-3A0A9E5B2188}" type="datetimeFigureOut">
              <a:rPr lang="en-NZ"/>
              <a:pPr>
                <a:defRPr/>
              </a:pPr>
              <a:t>16/02/2014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93AABFF-9B6D-4D0E-8D3E-F5F7D39EC5C4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08111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57ED8E7D-16EF-4CA4-ACBB-60E829BB800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9641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257EE-95E5-4F90-8ACB-F7D29CF75D4D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0950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59923-574E-4EE4-BF5A-CDDA2AC3112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4268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5545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F3AB5-D68E-4920-8AFF-0F80BE076B5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6505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62F5E-92A0-4D8C-B04F-F4B27B8329C5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6069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80C28-DAA7-480C-8B99-8CDBB355433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0487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05DFF-C50E-4B3C-A4ED-B84F76DDA71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312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DD8EB-33C8-4C58-8BA1-766BFF2C1A3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5077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F33DA-13C7-410D-A996-29F5A518C0D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7911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96C7C-0D97-4B34-B6F7-5EA4E0A5F70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2549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perfect Love, </a:t>
            </a:r>
            <a:r>
              <a:rPr lang="en-GB" dirty="0"/>
              <a:t>all human thought </a:t>
            </a:r>
            <a:r>
              <a:rPr lang="en-GB" dirty="0" smtClean="0"/>
              <a:t>	transcending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lowly we kneel in prayer before thy throne,</a:t>
            </a:r>
            <a:endParaRPr lang="en-NZ" dirty="0"/>
          </a:p>
          <a:p>
            <a:r>
              <a:rPr lang="en-GB" dirty="0"/>
              <a:t>	that theirs may be the love which knows no </a:t>
            </a:r>
            <a:r>
              <a:rPr lang="en-GB" dirty="0" smtClean="0"/>
              <a:t>	ending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whom thou in sacred vow </a:t>
            </a:r>
            <a:r>
              <a:rPr lang="en-GB" dirty="0" err="1"/>
              <a:t>dost</a:t>
            </a:r>
            <a:r>
              <a:rPr lang="en-GB" dirty="0"/>
              <a:t> join in one.</a:t>
            </a:r>
            <a:endParaRPr lang="en-NZ" dirty="0"/>
          </a:p>
          <a:p>
            <a:pPr eaLnBrk="1" hangingPunct="1"/>
            <a:endParaRPr lang="en-NZ" altLang="en-US" dirty="0" smtClean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517]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O perfect Life, be thou their full assurance</a:t>
            </a:r>
            <a:endParaRPr lang="en-NZ" dirty="0"/>
          </a:p>
          <a:p>
            <a:r>
              <a:rPr lang="en-GB" dirty="0"/>
              <a:t>		of tender charity and steadfast faith,</a:t>
            </a:r>
            <a:endParaRPr lang="en-NZ" dirty="0"/>
          </a:p>
          <a:p>
            <a:r>
              <a:rPr lang="en-GB" dirty="0"/>
              <a:t>	of patient hope and quiet, brave endurance,</a:t>
            </a:r>
            <a:endParaRPr lang="en-NZ" dirty="0"/>
          </a:p>
          <a:p>
            <a:r>
              <a:rPr lang="en-GB" dirty="0"/>
              <a:t>		with childlike trust that fears no pain nor </a:t>
            </a:r>
            <a:r>
              <a:rPr lang="en-GB" dirty="0" smtClean="0"/>
              <a:t>	death.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Grant them the joy which brightens earthly </a:t>
            </a:r>
            <a:r>
              <a:rPr lang="en-GB" dirty="0" smtClean="0"/>
              <a:t>	sorrow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grant them the peace which calms all earthly </a:t>
            </a:r>
            <a:r>
              <a:rPr lang="en-GB" dirty="0" smtClean="0"/>
              <a:t>	strife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and to life’s day the glorious unknown morrow</a:t>
            </a:r>
            <a:endParaRPr lang="en-NZ" dirty="0"/>
          </a:p>
          <a:p>
            <a:r>
              <a:rPr lang="en-GB" dirty="0"/>
              <a:t>		that dawns upon eternal love and life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6152" y="6057781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517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Dorothy F. Gurney, 1883, alt.</a:t>
            </a:r>
            <a:endParaRPr lang="en-NZ" sz="1000" dirty="0"/>
          </a:p>
          <a:p>
            <a:pPr algn="r"/>
            <a:r>
              <a:rPr lang="en-GB" sz="1000" dirty="0"/>
              <a:t>Tune: Joseph </a:t>
            </a:r>
            <a:r>
              <a:rPr lang="en-GB" sz="1000" dirty="0" err="1"/>
              <a:t>Barnby</a:t>
            </a:r>
            <a:r>
              <a:rPr lang="en-GB" sz="1000" dirty="0"/>
              <a:t>, </a:t>
            </a:r>
            <a:r>
              <a:rPr lang="en-GB" sz="1000" dirty="0" smtClean="0"/>
              <a:t>1889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35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1</cp:revision>
  <cp:lastPrinted>1601-01-01T00:00:00Z</cp:lastPrinted>
  <dcterms:created xsi:type="dcterms:W3CDTF">2014-02-15T11:12:14Z</dcterms:created>
  <dcterms:modified xsi:type="dcterms:W3CDTF">2014-02-15T11:14:15Z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