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FCA557-A63A-488E-9BCB-7BA7805BF33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C8AF75-6BF4-4324-BE5F-6DCA3771E4F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57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D4F3DCBB-6D3D-4B96-AFAE-28367D8AE63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66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4DC3-1971-4808-8E63-87D8F2E7127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7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A4E-4053-4E70-9AA4-071CD643732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20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03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7BA9F-D5BE-4C6A-B607-B39F6BEC10F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3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A3CFA-7515-4159-A401-00A4C64F974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41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A0295-F0FF-41A1-8220-17117126BD0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26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CDF5-664A-413A-A38B-538A8971D0C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56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8C2EF-29FA-4FAE-A92E-3DEAC3BB3C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69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6E7E-0FE5-4791-B425-80561AACC2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06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684D-AA18-4A7B-A2A5-399051F95A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20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Lord, today bless this new marriage,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guide this union in your way.</a:t>
            </a:r>
            <a:endParaRPr lang="en-NZ" dirty="0"/>
          </a:p>
          <a:p>
            <a:r>
              <a:rPr lang="en-GB" dirty="0"/>
              <a:t>	With the blessing of your Spirit</a:t>
            </a:r>
            <a:endParaRPr lang="en-NZ" dirty="0"/>
          </a:p>
          <a:p>
            <a:r>
              <a:rPr lang="en-GB" dirty="0"/>
              <a:t>		may they walk from day to 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Fill their lives with love and service</a:t>
            </a:r>
            <a:endParaRPr lang="en-NZ" dirty="0"/>
          </a:p>
          <a:p>
            <a:r>
              <a:rPr lang="en-GB" dirty="0"/>
              <a:t>		where their daily walk may be.</a:t>
            </a:r>
            <a:endParaRPr lang="en-NZ" dirty="0"/>
          </a:p>
          <a:p>
            <a:r>
              <a:rPr lang="en-GB" dirty="0"/>
              <a:t>	Grant them humble hearts when prospered,</a:t>
            </a:r>
            <a:endParaRPr lang="en-NZ" dirty="0"/>
          </a:p>
          <a:p>
            <a:r>
              <a:rPr lang="en-GB" dirty="0"/>
              <a:t>		patience in adversity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May the home they are preparing</a:t>
            </a:r>
            <a:endParaRPr lang="en-NZ" dirty="0"/>
          </a:p>
          <a:p>
            <a:r>
              <a:rPr lang="en-GB" dirty="0"/>
              <a:t>		be a place of faith and prayer,</a:t>
            </a:r>
            <a:endParaRPr lang="en-NZ" dirty="0"/>
          </a:p>
          <a:p>
            <a:r>
              <a:rPr lang="en-GB" dirty="0"/>
              <a:t>	fruitful for this life and fruitful</a:t>
            </a:r>
            <a:endParaRPr lang="en-NZ" dirty="0"/>
          </a:p>
          <a:p>
            <a:r>
              <a:rPr lang="en-GB" dirty="0"/>
              <a:t>		for your kingdom, which they share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356" y="5877272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518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/>
              <a:t>Projection permitted with CCLI licence (#82209)</a:t>
            </a:r>
            <a:endParaRPr lang="en-NZ" sz="1000" i="1" dirty="0"/>
          </a:p>
          <a:p>
            <a:pPr algn="r"/>
            <a:r>
              <a:rPr lang="en-GB" sz="1000" dirty="0"/>
              <a:t>Text: Marie J. Post, 1966,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Stainer</a:t>
            </a:r>
            <a:r>
              <a:rPr lang="en-GB" sz="1000" dirty="0"/>
              <a:t>, </a:t>
            </a:r>
            <a:r>
              <a:rPr lang="en-GB" sz="1000" dirty="0" smtClean="0"/>
              <a:t>1887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2014-02-15T11:08:38Z</dcterms:created>
  <dcterms:modified xsi:type="dcterms:W3CDTF">2014-04-03T09:28:53Z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