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326" autoAdjust="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263F3D-446F-4736-ABAB-EF9B362FBC06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3668BA-4919-4B07-ABBB-977E2EAB927C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839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C243C0C1-9145-4816-A086-D58F3BCFC2D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841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6CBE7-F30E-4839-805F-F8CB9C57CA0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60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B28B5-A298-4429-8604-D6A2C7DE322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07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467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25625-9D71-4300-9DBF-4CEA1C45399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24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BBBF1-F5DF-445A-8B40-F20CE681FF9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6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7FBEA-15DC-4C9D-B893-37C274C5D54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082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5FB6F-2E6F-440A-8075-1A28F6EA336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600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7F3BF-BFD6-4342-B88F-C25BAF3CDCB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02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C8FE1-E5E8-4F28-97CC-35CF67B2010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542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997DD-33A9-48FA-8178-5FE65D6B73F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20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Our Father, whose creative love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gift of life bestows,</a:t>
            </a:r>
            <a:endParaRPr lang="en-NZ" dirty="0"/>
          </a:p>
          <a:p>
            <a:r>
              <a:rPr lang="en-GB" dirty="0"/>
              <a:t>	each child of earthly union born</a:t>
            </a:r>
            <a:endParaRPr lang="en-NZ" dirty="0"/>
          </a:p>
          <a:p>
            <a:r>
              <a:rPr lang="en-GB" dirty="0"/>
              <a:t>		your </a:t>
            </a:r>
            <a:r>
              <a:rPr lang="en-GB" dirty="0" err="1"/>
              <a:t>heav’nly</a:t>
            </a:r>
            <a:r>
              <a:rPr lang="en-GB" dirty="0"/>
              <a:t> likeness shows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Grant those entrusted with the care</a:t>
            </a:r>
            <a:endParaRPr lang="en-NZ" dirty="0"/>
          </a:p>
          <a:p>
            <a:r>
              <a:rPr lang="en-GB" dirty="0"/>
              <a:t>		of precious life from you,</a:t>
            </a:r>
            <a:endParaRPr lang="en-NZ" dirty="0"/>
          </a:p>
          <a:p>
            <a:r>
              <a:rPr lang="en-GB" dirty="0"/>
              <a:t>	your grace, that faithful they will prove</a:t>
            </a:r>
            <a:endParaRPr lang="en-NZ" dirty="0"/>
          </a:p>
          <a:p>
            <a:r>
              <a:rPr lang="en-GB" dirty="0"/>
              <a:t>		and strong in all they do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Teach them to meet the growing needs</a:t>
            </a:r>
            <a:endParaRPr lang="en-NZ" dirty="0"/>
          </a:p>
          <a:p>
            <a:r>
              <a:rPr lang="en-GB" dirty="0"/>
              <a:t>		of infant, child, and youth;</a:t>
            </a:r>
            <a:endParaRPr lang="en-NZ" dirty="0"/>
          </a:p>
          <a:p>
            <a:r>
              <a:rPr lang="en-GB" dirty="0"/>
              <a:t>	to build the body, train the mind</a:t>
            </a:r>
            <a:endParaRPr lang="en-NZ" dirty="0"/>
          </a:p>
          <a:p>
            <a:r>
              <a:rPr lang="en-GB" dirty="0"/>
              <a:t>		to know and love the truth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48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All parents need your wisdom’s light,</a:t>
            </a:r>
            <a:endParaRPr lang="en-NZ" dirty="0"/>
          </a:p>
          <a:p>
            <a:r>
              <a:rPr lang="en-GB" dirty="0"/>
              <a:t>		your love within their heart;</a:t>
            </a:r>
            <a:endParaRPr lang="en-NZ" dirty="0"/>
          </a:p>
          <a:p>
            <a:r>
              <a:rPr lang="en-GB" dirty="0"/>
              <a:t>	then bless their home, and for their task</a:t>
            </a:r>
            <a:endParaRPr lang="en-NZ" dirty="0"/>
          </a:p>
          <a:p>
            <a:r>
              <a:rPr lang="en-GB" dirty="0"/>
              <a:t>		your Spirit’s grace </a:t>
            </a:r>
            <a:r>
              <a:rPr lang="en-GB"/>
              <a:t>impart</a:t>
            </a:r>
            <a:r>
              <a:rPr lang="en-GB" smtClean="0"/>
              <a:t>.</a:t>
            </a:r>
            <a:endParaRPr lang="en-NZ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549026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519</a:t>
            </a:r>
            <a:endParaRPr lang="en-NZ" altLang="en-US" sz="1000" dirty="0"/>
          </a:p>
          <a:p>
            <a:pPr algn="r"/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 smtClean="0"/>
          </a:p>
          <a:p>
            <a:pPr algn="r"/>
            <a:r>
              <a:rPr lang="en-GB" sz="1000" i="1" dirty="0"/>
              <a:t>Projection permitted with CCLI licence (#742549)</a:t>
            </a:r>
            <a:endParaRPr lang="en-NZ" sz="1000" i="1" dirty="0"/>
          </a:p>
          <a:p>
            <a:pPr algn="r"/>
            <a:r>
              <a:rPr lang="en-GB" sz="1000" dirty="0"/>
              <a:t>Text: Albert F. </a:t>
            </a:r>
            <a:r>
              <a:rPr lang="en-GB" sz="1000" dirty="0" err="1"/>
              <a:t>Bayly</a:t>
            </a:r>
            <a:r>
              <a:rPr lang="en-GB" sz="1000" dirty="0"/>
              <a:t>, 1966, alt.; © Oxford University Press, 1998;</a:t>
            </a:r>
            <a:br>
              <a:rPr lang="en-GB" sz="1000" dirty="0"/>
            </a:br>
            <a:r>
              <a:rPr lang="en-GB" sz="1000" dirty="0"/>
              <a:t>reproduced by permission of Oxford University Press; all rights reserved</a:t>
            </a:r>
            <a:endParaRPr lang="en-NZ" sz="1000" dirty="0"/>
          </a:p>
          <a:p>
            <a:pPr algn="r"/>
            <a:r>
              <a:rPr lang="en-GB" sz="1000" dirty="0"/>
              <a:t>Tune: Gordon A. Slater, 1929; reproduced by permission of Oxford University Press;</a:t>
            </a:r>
            <a:br>
              <a:rPr lang="en-GB" sz="1000" dirty="0"/>
            </a:br>
            <a:r>
              <a:rPr lang="en-GB" sz="1000" dirty="0"/>
              <a:t>all rights </a:t>
            </a:r>
            <a:r>
              <a:rPr lang="en-GB" sz="1000" dirty="0" smtClean="0"/>
              <a:t>reserved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2014-02-15T11:05:58Z</dcterms:created>
  <dcterms:modified xsi:type="dcterms:W3CDTF">2014-04-03T09:29:07Z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