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9422131-D52F-4C7C-92FD-0FE6D6FD6BAC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2CC70AD-7C34-496B-8415-0FD8A01DBA3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0362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1438324A-58BB-476B-8720-015EAF41672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44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1E38D-98DB-440C-A10A-5FF1EFDC247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762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4AB03-8089-442C-9724-D791CFBE9B9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477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6758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BBBD-AB98-4EC1-8FDD-281223E401F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995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EB51F-7495-4184-AC01-913D19DE1DC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592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3C68D-D41C-4D9A-8491-79FE246D397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8166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C51E-516D-45BA-B8E8-72BE6017847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467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03B66-50D1-429A-BE44-D315B7371E4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494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63E95-111D-4AA2-948F-9BA84C015F1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8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00C51-9AEE-473F-95E1-AE3A76D8B73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5793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Lord, for the years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your love has kept and guided,</a:t>
            </a:r>
            <a:endParaRPr lang="en-NZ" dirty="0"/>
          </a:p>
          <a:p>
            <a:r>
              <a:rPr lang="en-GB" dirty="0"/>
              <a:t>	urged and inspired us,</a:t>
            </a:r>
            <a:endParaRPr lang="en-NZ" dirty="0"/>
          </a:p>
          <a:p>
            <a:r>
              <a:rPr lang="en-GB" dirty="0"/>
              <a:t>		cheered us on our way,</a:t>
            </a:r>
            <a:endParaRPr lang="en-NZ" dirty="0"/>
          </a:p>
          <a:p>
            <a:r>
              <a:rPr lang="en-GB" dirty="0"/>
              <a:t>	sought us and saved us,</a:t>
            </a:r>
            <a:endParaRPr lang="en-NZ" dirty="0"/>
          </a:p>
          <a:p>
            <a:r>
              <a:rPr lang="en-GB" dirty="0"/>
              <a:t>		pardoned and provided,</a:t>
            </a:r>
            <a:endParaRPr lang="en-NZ" dirty="0"/>
          </a:p>
          <a:p>
            <a:r>
              <a:rPr lang="en-GB" dirty="0"/>
              <a:t>	Lord of the years,</a:t>
            </a:r>
            <a:endParaRPr lang="en-NZ" dirty="0"/>
          </a:p>
          <a:p>
            <a:r>
              <a:rPr lang="en-GB" dirty="0"/>
              <a:t>		we bring our thanks today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520]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Lord, for that word,</a:t>
            </a:r>
            <a:endParaRPr lang="en-NZ" dirty="0"/>
          </a:p>
          <a:p>
            <a:r>
              <a:rPr lang="en-GB" dirty="0"/>
              <a:t>		the word of life which fires us,</a:t>
            </a:r>
            <a:endParaRPr lang="en-NZ" dirty="0"/>
          </a:p>
          <a:p>
            <a:r>
              <a:rPr lang="en-GB" dirty="0"/>
              <a:t>	speaks to our hearts and</a:t>
            </a:r>
            <a:endParaRPr lang="en-NZ" dirty="0"/>
          </a:p>
          <a:p>
            <a:r>
              <a:rPr lang="en-GB" dirty="0"/>
              <a:t>		sets our souls ablaze,</a:t>
            </a:r>
            <a:endParaRPr lang="en-NZ" dirty="0"/>
          </a:p>
          <a:p>
            <a:r>
              <a:rPr lang="en-GB" dirty="0"/>
              <a:t>	teaches and trains,</a:t>
            </a:r>
            <a:endParaRPr lang="en-NZ" dirty="0"/>
          </a:p>
          <a:p>
            <a:r>
              <a:rPr lang="en-GB" dirty="0"/>
              <a:t>		rebukes us and inspires us,</a:t>
            </a:r>
            <a:endParaRPr lang="en-NZ" dirty="0"/>
          </a:p>
          <a:p>
            <a:r>
              <a:rPr lang="en-GB" dirty="0"/>
              <a:t>	Lord of the word,</a:t>
            </a:r>
            <a:endParaRPr lang="en-NZ" dirty="0"/>
          </a:p>
          <a:p>
            <a:r>
              <a:rPr lang="en-GB" dirty="0"/>
              <a:t>		receive your people’s praise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Lord, for our land,</a:t>
            </a:r>
            <a:endParaRPr lang="en-NZ" dirty="0"/>
          </a:p>
          <a:p>
            <a:r>
              <a:rPr lang="en-GB" dirty="0"/>
              <a:t>		in this our generation,</a:t>
            </a:r>
            <a:endParaRPr lang="en-NZ" dirty="0"/>
          </a:p>
          <a:p>
            <a:r>
              <a:rPr lang="en-GB" dirty="0"/>
              <a:t>	spirits oppressed by</a:t>
            </a:r>
            <a:endParaRPr lang="en-NZ" dirty="0"/>
          </a:p>
          <a:p>
            <a:r>
              <a:rPr lang="en-GB" dirty="0"/>
              <a:t>		pleasure, wealth and care;</a:t>
            </a:r>
            <a:endParaRPr lang="en-NZ" dirty="0"/>
          </a:p>
          <a:p>
            <a:r>
              <a:rPr lang="en-GB" dirty="0"/>
              <a:t>	for young and old,</a:t>
            </a:r>
            <a:endParaRPr lang="en-NZ" dirty="0"/>
          </a:p>
          <a:p>
            <a:r>
              <a:rPr lang="en-GB" dirty="0"/>
              <a:t>		for commonwealth and nation,</a:t>
            </a:r>
            <a:endParaRPr lang="en-NZ" dirty="0"/>
          </a:p>
          <a:p>
            <a:r>
              <a:rPr lang="en-GB" dirty="0"/>
              <a:t>	Lord of our land,</a:t>
            </a:r>
            <a:endParaRPr lang="en-NZ" dirty="0"/>
          </a:p>
          <a:p>
            <a:r>
              <a:rPr lang="en-GB" dirty="0"/>
              <a:t>		be pleased to hear our prayer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52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Lord, for our world;</a:t>
            </a:r>
            <a:endParaRPr lang="en-NZ" dirty="0"/>
          </a:p>
          <a:p>
            <a:r>
              <a:rPr lang="en-GB" dirty="0"/>
              <a:t>		when we disown and doubt him,</a:t>
            </a:r>
            <a:endParaRPr lang="en-NZ" dirty="0"/>
          </a:p>
          <a:p>
            <a:r>
              <a:rPr lang="en-GB" dirty="0"/>
              <a:t>	loveless in strength,</a:t>
            </a:r>
            <a:endParaRPr lang="en-NZ" dirty="0"/>
          </a:p>
          <a:p>
            <a:r>
              <a:rPr lang="en-GB" dirty="0"/>
              <a:t>		and comfortless in pain;</a:t>
            </a:r>
            <a:endParaRPr lang="en-NZ" dirty="0"/>
          </a:p>
          <a:p>
            <a:r>
              <a:rPr lang="en-GB" dirty="0"/>
              <a:t>	hungry and helpless,</a:t>
            </a:r>
            <a:endParaRPr lang="en-NZ" dirty="0"/>
          </a:p>
          <a:p>
            <a:r>
              <a:rPr lang="en-GB" dirty="0"/>
              <a:t>		lost indeed without him,</a:t>
            </a:r>
            <a:endParaRPr lang="en-NZ" dirty="0"/>
          </a:p>
          <a:p>
            <a:r>
              <a:rPr lang="en-GB" dirty="0"/>
              <a:t>	Lord of the world,</a:t>
            </a:r>
            <a:endParaRPr lang="en-NZ" dirty="0"/>
          </a:p>
          <a:p>
            <a:r>
              <a:rPr lang="en-GB" dirty="0"/>
              <a:t>		we pray that Christ may reign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527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Lord, for ourselves;</a:t>
            </a:r>
            <a:endParaRPr lang="en-NZ" dirty="0"/>
          </a:p>
          <a:p>
            <a:r>
              <a:rPr lang="en-GB" dirty="0"/>
              <a:t>		in living </a:t>
            </a:r>
            <a:r>
              <a:rPr lang="en-GB" dirty="0" err="1"/>
              <a:t>pow’r</a:t>
            </a:r>
            <a:r>
              <a:rPr lang="en-GB" dirty="0"/>
              <a:t> remake us,</a:t>
            </a:r>
            <a:endParaRPr lang="en-NZ" dirty="0"/>
          </a:p>
          <a:p>
            <a:r>
              <a:rPr lang="en-GB" dirty="0"/>
              <a:t>	self on the cross and</a:t>
            </a:r>
            <a:endParaRPr lang="en-NZ" dirty="0"/>
          </a:p>
          <a:p>
            <a:r>
              <a:rPr lang="en-GB" dirty="0"/>
              <a:t>		Christ upon the throne;</a:t>
            </a:r>
            <a:endParaRPr lang="en-NZ" dirty="0"/>
          </a:p>
          <a:p>
            <a:r>
              <a:rPr lang="en-GB" dirty="0"/>
              <a:t>	past put behind us,</a:t>
            </a:r>
            <a:endParaRPr lang="en-NZ" dirty="0"/>
          </a:p>
          <a:p>
            <a:r>
              <a:rPr lang="en-GB" dirty="0"/>
              <a:t>		for the future take us,</a:t>
            </a:r>
            <a:endParaRPr lang="en-NZ" dirty="0"/>
          </a:p>
          <a:p>
            <a:r>
              <a:rPr lang="en-GB" dirty="0"/>
              <a:t>	Lord of our lives,</a:t>
            </a:r>
            <a:endParaRPr lang="en-NZ" dirty="0"/>
          </a:p>
          <a:p>
            <a:r>
              <a:rPr lang="en-GB" dirty="0"/>
              <a:t>		to live for Christ alone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9100" y="5720815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520</a:t>
            </a:r>
          </a:p>
          <a:p>
            <a:pPr algn="r" eaLnBrk="1" hangingPunct="1">
              <a:spcBef>
                <a:spcPct val="0"/>
              </a:spcBef>
              <a:buClrTx/>
              <a:buSzTx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(#224957)</a:t>
            </a:r>
            <a:endParaRPr lang="en-NZ" sz="1000" i="1" dirty="0"/>
          </a:p>
          <a:p>
            <a:pPr algn="r"/>
            <a:r>
              <a:rPr lang="en-GB" sz="1000" dirty="0"/>
              <a:t>Text: Timothy Dudley-Smith, b. 1926, © Hope Publishing Co., 1969</a:t>
            </a:r>
            <a:endParaRPr lang="en-NZ" sz="1000" dirty="0"/>
          </a:p>
          <a:p>
            <a:pPr algn="r"/>
            <a:r>
              <a:rPr lang="en-GB" sz="1000" dirty="0"/>
              <a:t>Tune: Michael </a:t>
            </a:r>
            <a:r>
              <a:rPr lang="en-GB" sz="1000" dirty="0" err="1"/>
              <a:t>Baughen</a:t>
            </a:r>
            <a:r>
              <a:rPr lang="en-GB" sz="1000" dirty="0"/>
              <a:t>, b. 1930; arr. David </a:t>
            </a:r>
            <a:r>
              <a:rPr lang="en-GB" sz="1000" dirty="0" err="1"/>
              <a:t>Iliff</a:t>
            </a:r>
            <a:r>
              <a:rPr lang="en-GB" sz="1000" dirty="0"/>
              <a:t>, b. 1939</a:t>
            </a:r>
            <a:endParaRPr lang="en-NZ" sz="1000" dirty="0"/>
          </a:p>
          <a:p>
            <a:pPr algn="r"/>
            <a:r>
              <a:rPr lang="en-GB" sz="1000" dirty="0"/>
              <a:t>Tune and arrangement 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1969, </a:t>
            </a:r>
            <a:r>
              <a:rPr lang="en-GB" sz="1000" dirty="0" smtClean="0"/>
              <a:t>1982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85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2014-02-15T11:00:45Z</dcterms:created>
  <dcterms:modified xsi:type="dcterms:W3CDTF">2014-04-03T09:29:27Z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