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0CF7998-3785-46CC-81AD-78D7B744351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F63100-E93C-4127-B0C5-995DCD37D34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435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E355E54-85E6-4D21-A0F6-327CA82E4CA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64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FF7-766C-458F-9801-515422BB232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28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20221-2341-4131-AF83-83D8D00722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39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517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22815-F9A5-4375-9F06-B3A73D29BB1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527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CD10-61A8-4B22-855F-06E3F819151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30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77A1-3540-4308-9038-80C73E8A338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319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D0FF8-FC4E-4B98-BB74-09DA4590C12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74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3FC97-2340-48A4-82C5-795C42CE37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13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40877-7735-4D7F-B3A7-FE1108AE0D4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73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5E39-F8C4-4081-AF05-35CE5286E03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86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Hours and days and years and ages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swift as moving shadows flee;</a:t>
            </a:r>
            <a:endParaRPr lang="en-NZ" dirty="0"/>
          </a:p>
          <a:p>
            <a:r>
              <a:rPr lang="en-GB" dirty="0"/>
              <a:t>		as we scan life’s fleeting pages,</a:t>
            </a:r>
            <a:endParaRPr lang="en-NZ" dirty="0"/>
          </a:p>
          <a:p>
            <a:r>
              <a:rPr lang="en-GB" dirty="0"/>
              <a:t>		nothing lasting do we see.</a:t>
            </a:r>
            <a:endParaRPr lang="en-NZ" dirty="0"/>
          </a:p>
          <a:p>
            <a:r>
              <a:rPr lang="en-GB" dirty="0"/>
              <a:t>	On the paths our feet are walking,</a:t>
            </a:r>
            <a:endParaRPr lang="en-NZ" dirty="0"/>
          </a:p>
          <a:p>
            <a:r>
              <a:rPr lang="en-GB" dirty="0"/>
              <a:t>		footprints all will fade away;</a:t>
            </a:r>
            <a:endParaRPr lang="en-NZ" dirty="0"/>
          </a:p>
          <a:p>
            <a:r>
              <a:rPr lang="en-GB" dirty="0"/>
              <a:t>		each today as we enjoy it</a:t>
            </a:r>
            <a:endParaRPr lang="en-NZ" dirty="0"/>
          </a:p>
          <a:p>
            <a:r>
              <a:rPr lang="en-GB" dirty="0"/>
              <a:t>		soon becomes a yesterday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But from sin your mercy drew us,</a:t>
            </a:r>
            <a:endParaRPr lang="en-NZ" dirty="0"/>
          </a:p>
          <a:p>
            <a:r>
              <a:rPr lang="en-GB" dirty="0"/>
              <a:t>		would not leave our souls alone.</a:t>
            </a:r>
            <a:endParaRPr lang="en-NZ" dirty="0"/>
          </a:p>
          <a:p>
            <a:r>
              <a:rPr lang="en-GB" dirty="0"/>
              <a:t>		Gracious Lord, you did renew us;</a:t>
            </a:r>
            <a:endParaRPr lang="en-NZ" dirty="0"/>
          </a:p>
          <a:p>
            <a:r>
              <a:rPr lang="en-GB" dirty="0"/>
              <a:t>		in Christ’s death we are your own.</a:t>
            </a:r>
            <a:endParaRPr lang="en-NZ" dirty="0"/>
          </a:p>
          <a:p>
            <a:r>
              <a:rPr lang="en-GB" dirty="0"/>
              <a:t>	Through the mercy of your leading,</a:t>
            </a:r>
            <a:endParaRPr lang="en-NZ" dirty="0"/>
          </a:p>
          <a:p>
            <a:r>
              <a:rPr lang="en-GB" dirty="0"/>
              <a:t>		each short step along the way</a:t>
            </a:r>
            <a:endParaRPr lang="en-NZ" dirty="0"/>
          </a:p>
          <a:p>
            <a:r>
              <a:rPr lang="en-GB" dirty="0"/>
              <a:t>		now becomes a path to guide us</a:t>
            </a:r>
            <a:endParaRPr lang="en-NZ" dirty="0"/>
          </a:p>
          <a:p>
            <a:r>
              <a:rPr lang="en-GB" dirty="0"/>
              <a:t>		to the land of endless day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Though swift time keeps marching onward,</a:t>
            </a:r>
            <a:endParaRPr lang="en-NZ" dirty="0"/>
          </a:p>
          <a:p>
            <a:r>
              <a:rPr lang="en-GB" dirty="0"/>
              <a:t>		it will not decide our end.</a:t>
            </a:r>
            <a:endParaRPr lang="en-NZ" dirty="0"/>
          </a:p>
          <a:p>
            <a:r>
              <a:rPr lang="en-GB" dirty="0"/>
              <a:t>		You will always be our Father,</a:t>
            </a:r>
            <a:endParaRPr lang="en-NZ" dirty="0"/>
          </a:p>
          <a:p>
            <a:r>
              <a:rPr lang="en-GB" dirty="0"/>
              <a:t>		loving God, eternal friend.</a:t>
            </a:r>
            <a:endParaRPr lang="en-NZ" dirty="0"/>
          </a:p>
          <a:p>
            <a:r>
              <a:rPr lang="en-GB" dirty="0"/>
              <a:t>	When life’s dangers overwhelm us,</a:t>
            </a:r>
            <a:endParaRPr lang="en-NZ" dirty="0"/>
          </a:p>
          <a:p>
            <a:r>
              <a:rPr lang="en-GB" dirty="0"/>
              <a:t>		you will ever be our stay;</a:t>
            </a:r>
            <a:endParaRPr lang="en-NZ" dirty="0"/>
          </a:p>
          <a:p>
            <a:r>
              <a:rPr lang="en-GB" dirty="0"/>
              <a:t>		through your Son you are our Father,</a:t>
            </a:r>
            <a:endParaRPr lang="en-NZ" dirty="0"/>
          </a:p>
          <a:p>
            <a:r>
              <a:rPr lang="en-GB" dirty="0"/>
              <a:t>		always changeless, come what may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72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Speed along, then, years and ages,</a:t>
            </a:r>
            <a:endParaRPr lang="en-NZ" dirty="0"/>
          </a:p>
          <a:p>
            <a:r>
              <a:rPr lang="en-GB" dirty="0"/>
              <a:t>		with your gladness and your pain;</a:t>
            </a:r>
            <a:endParaRPr lang="en-NZ" dirty="0"/>
          </a:p>
          <a:p>
            <a:r>
              <a:rPr lang="en-GB" dirty="0"/>
              <a:t>		when our deepest sorrow rages,</a:t>
            </a:r>
            <a:endParaRPr lang="en-NZ" dirty="0"/>
          </a:p>
          <a:p>
            <a:r>
              <a:rPr lang="en-GB" dirty="0"/>
              <a:t>		God our Father will remain.</a:t>
            </a:r>
            <a:endParaRPr lang="en-NZ" dirty="0"/>
          </a:p>
          <a:p>
            <a:r>
              <a:rPr lang="en-GB" dirty="0"/>
              <a:t>	Though all friends on earth forsake us</a:t>
            </a:r>
            <a:endParaRPr lang="en-NZ" dirty="0"/>
          </a:p>
          <a:p>
            <a:r>
              <a:rPr lang="en-GB" dirty="0"/>
              <a:t>		and our troubles still increase,</a:t>
            </a:r>
            <a:endParaRPr lang="en-NZ" dirty="0"/>
          </a:p>
          <a:p>
            <a:r>
              <a:rPr lang="en-GB" dirty="0"/>
              <a:t>		God with his right hand will take us</a:t>
            </a:r>
            <a:endParaRPr lang="en-NZ" dirty="0"/>
          </a:p>
          <a:p>
            <a:r>
              <a:rPr lang="en-GB" dirty="0"/>
              <a:t>		to our everlasting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521</a:t>
            </a:r>
          </a:p>
          <a:p>
            <a:pPr algn="r" eaLnBrk="1" hangingPunct="1">
              <a:spcBef>
                <a:spcPct val="0"/>
              </a:spcBef>
              <a:buClrTx/>
              <a:buSzTx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(#645000)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Rhijnvis</a:t>
            </a:r>
            <a:r>
              <a:rPr lang="en-GB" sz="1000" dirty="0"/>
              <a:t> </a:t>
            </a:r>
            <a:r>
              <a:rPr lang="en-GB" sz="1000" dirty="0" err="1"/>
              <a:t>Feith</a:t>
            </a:r>
            <a:r>
              <a:rPr lang="en-GB" sz="1000" dirty="0"/>
              <a:t>, 1753–1824; tr. Leonard P. Brink, 1929; rev. Henrietta Ten </a:t>
            </a:r>
            <a:r>
              <a:rPr lang="en-GB" sz="1000" dirty="0" err="1"/>
              <a:t>Harmsel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/>
              <a:t>1984,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Moravian chorale book manuscript, </a:t>
            </a:r>
            <a:r>
              <a:rPr lang="en-GB" sz="1000" dirty="0" err="1"/>
              <a:t>Herrnhut</a:t>
            </a:r>
            <a:r>
              <a:rPr lang="en-GB" sz="1000" dirty="0"/>
              <a:t>, </a:t>
            </a:r>
            <a:r>
              <a:rPr lang="en-GB" sz="1000" dirty="0" smtClean="0"/>
              <a:t>1735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56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2014-02-15T10:35:49Z</dcterms:created>
  <dcterms:modified xsi:type="dcterms:W3CDTF">2014-04-03T09:29:50Z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