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BB3BDE-D397-4444-BCA3-D83CA659B349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EAF440-5BD4-441C-896B-ADFBFEA37C8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409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3AB3AFE-828B-4E78-BA63-6C6C6A06F63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587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A676A-8CF9-4142-A1C9-CC302C5AB73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53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E931E-F769-4032-B53E-72C562633BA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85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24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B23DB-91A2-43BA-8231-82EAEC19C7E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38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CE471-53AA-4569-B86D-5A92228ED28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38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20933-1A4D-4F9F-AF21-46D43A20B84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348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36CD3-4C75-4650-B4B4-E3BD0DF664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783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09AA-C628-45E3-8AF7-EE4A05CBF08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21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DAD8-4F0E-459B-9E14-23AD5E558F9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350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B3D-14C0-4C97-9114-369B0B215E4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67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Glory to God! </a:t>
            </a:r>
            <a:r>
              <a:rPr lang="en-GB" dirty="0"/>
              <a:t>Glory to God</a:t>
            </a:r>
            <a:endParaRPr lang="en-NZ" dirty="0"/>
          </a:p>
          <a:p>
            <a:r>
              <a:rPr lang="en-GB" dirty="0"/>
              <a:t>		in the highest, in the highest,</a:t>
            </a:r>
            <a:endParaRPr lang="en-NZ" dirty="0"/>
          </a:p>
          <a:p>
            <a:r>
              <a:rPr lang="en-GB" dirty="0"/>
              <a:t>		in the highest!</a:t>
            </a:r>
            <a:endParaRPr lang="en-NZ" dirty="0"/>
          </a:p>
          <a:p>
            <a:r>
              <a:rPr lang="en-GB" dirty="0"/>
              <a:t>	Peace be on earth, peace be on earth,</a:t>
            </a:r>
            <a:endParaRPr lang="en-NZ" dirty="0"/>
          </a:p>
          <a:p>
            <a:r>
              <a:rPr lang="en-GB" dirty="0"/>
              <a:t>		to the people whom God delights in.</a:t>
            </a:r>
            <a:endParaRPr lang="en-NZ" dirty="0"/>
          </a:p>
          <a:p>
            <a:r>
              <a:rPr lang="en-GB" dirty="0"/>
              <a:t>	Glory to God in the highest!</a:t>
            </a:r>
            <a:endParaRPr lang="en-NZ" dirty="0"/>
          </a:p>
          <a:p>
            <a:r>
              <a:rPr lang="en-GB" dirty="0"/>
              <a:t>		Glory to God in the highest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522]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Peace be on earth, peace be on earth,</a:t>
            </a:r>
            <a:endParaRPr lang="en-NZ" dirty="0"/>
          </a:p>
          <a:p>
            <a:r>
              <a:rPr lang="en-GB" dirty="0"/>
              <a:t>		peace be on earth, peace be on earth,</a:t>
            </a:r>
            <a:endParaRPr lang="en-NZ" dirty="0"/>
          </a:p>
          <a:p>
            <a:r>
              <a:rPr lang="en-GB" dirty="0"/>
              <a:t>	to the people,</a:t>
            </a:r>
            <a:endParaRPr lang="en-NZ" dirty="0"/>
          </a:p>
          <a:p>
            <a:r>
              <a:rPr lang="en-GB" dirty="0"/>
              <a:t>		to the people whom God delights in,</a:t>
            </a:r>
            <a:endParaRPr lang="en-NZ" dirty="0"/>
          </a:p>
          <a:p>
            <a:r>
              <a:rPr lang="en-GB" dirty="0"/>
              <a:t>	to the people whom God delights in,</a:t>
            </a:r>
            <a:endParaRPr lang="en-NZ" dirty="0"/>
          </a:p>
          <a:p>
            <a:r>
              <a:rPr lang="en-GB" dirty="0"/>
              <a:t>		whom God delights 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Glory to God! Glory to God</a:t>
            </a:r>
            <a:endParaRPr lang="en-NZ" dirty="0"/>
          </a:p>
          <a:p>
            <a:r>
              <a:rPr lang="en-GB" dirty="0"/>
              <a:t>		in the highest, in the highest,</a:t>
            </a:r>
            <a:endParaRPr lang="en-NZ" dirty="0"/>
          </a:p>
          <a:p>
            <a:r>
              <a:rPr lang="en-GB" dirty="0"/>
              <a:t>		in the highest!</a:t>
            </a:r>
            <a:endParaRPr lang="en-NZ" dirty="0"/>
          </a:p>
          <a:p>
            <a:r>
              <a:rPr lang="en-GB" dirty="0"/>
              <a:t>	Peace be on earth, peace be on earth,</a:t>
            </a:r>
            <a:endParaRPr lang="en-NZ" dirty="0"/>
          </a:p>
          <a:p>
            <a:r>
              <a:rPr lang="en-GB" dirty="0"/>
              <a:t>		to the people whom God delights in.</a:t>
            </a:r>
            <a:endParaRPr lang="en-NZ" dirty="0"/>
          </a:p>
          <a:p>
            <a:r>
              <a:rPr lang="en-GB" dirty="0"/>
              <a:t>	Amen.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(#287396)</a:t>
            </a:r>
            <a:endParaRPr lang="en-NZ" sz="1000" i="1" dirty="0"/>
          </a:p>
          <a:p>
            <a:pPr algn="r"/>
            <a:r>
              <a:rPr lang="en-GB" sz="1000" dirty="0"/>
              <a:t>Text: Based on Luke 2:14. F. A. Schultz, c. 1870; tr. </a:t>
            </a:r>
            <a:r>
              <a:rPr lang="en-GB" sz="1000" i="1" dirty="0"/>
              <a:t>Psalter Hymnal</a:t>
            </a:r>
            <a:r>
              <a:rPr lang="en-GB" sz="1000" dirty="0"/>
              <a:t>, 1987,</a:t>
            </a:r>
            <a:br>
              <a:rPr lang="en-GB" sz="1000" dirty="0"/>
            </a:br>
            <a:r>
              <a:rPr lang="en-GB" sz="1000" dirty="0"/>
              <a:t>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F. A. Schultz, c. </a:t>
            </a:r>
            <a:r>
              <a:rPr lang="en-GB" sz="1000" dirty="0" smtClean="0"/>
              <a:t>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2014-02-15T10:31:05Z</dcterms:created>
  <dcterms:modified xsi:type="dcterms:W3CDTF">2014-04-03T09:30:02Z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