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C0AF71-13A9-4AF7-88AE-73316A8ECA5A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CE4D2C4-6952-44D2-9417-8B1C853E9FD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1769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ABD404C3-5AB4-4741-9CC2-3A481F29A51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451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76098-2A09-4E94-80DA-7B8B2B21C4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116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978B-A1AB-44BE-B9B0-A3894D1852B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328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111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C2EE3-A554-48A1-B2AC-2DD7924FA1F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584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9A260-9040-4F13-8D4F-36537D9D830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06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FD69D-868E-45B1-A5FF-94145FB44C6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260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B6625-17BD-4704-B663-EDB30702E31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45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50D86-0964-4878-9DEB-F5088A350D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808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2C76D-9E73-4614-8FCB-D0A6FE92EBE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22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45889-FC6E-4D53-A663-5BA661DCC2A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216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To God be the glory,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to God be the glory,</a:t>
            </a:r>
            <a:endParaRPr lang="en-NZ" dirty="0"/>
          </a:p>
          <a:p>
            <a:r>
              <a:rPr lang="en-GB" dirty="0"/>
              <a:t>	to God be the glory</a:t>
            </a:r>
            <a:endParaRPr lang="en-NZ" dirty="0"/>
          </a:p>
          <a:p>
            <a:r>
              <a:rPr lang="en-GB" dirty="0"/>
              <a:t>		for the things he has done;</a:t>
            </a:r>
            <a:endParaRPr lang="en-NZ" dirty="0"/>
          </a:p>
          <a:p>
            <a:r>
              <a:rPr lang="en-GB" dirty="0"/>
              <a:t>	with his blood he has saved me,</a:t>
            </a:r>
            <a:endParaRPr lang="en-NZ" dirty="0"/>
          </a:p>
          <a:p>
            <a:r>
              <a:rPr lang="en-GB" dirty="0"/>
              <a:t>	with his </a:t>
            </a:r>
            <a:r>
              <a:rPr lang="en-GB" dirty="0" err="1"/>
              <a:t>pow’r</a:t>
            </a:r>
            <a:r>
              <a:rPr lang="en-GB" dirty="0"/>
              <a:t> he has raised me,</a:t>
            </a:r>
            <a:endParaRPr lang="en-NZ" dirty="0"/>
          </a:p>
          <a:p>
            <a:r>
              <a:rPr lang="en-GB" dirty="0"/>
              <a:t>	to God be the glory</a:t>
            </a:r>
            <a:endParaRPr lang="en-NZ" dirty="0"/>
          </a:p>
          <a:p>
            <a:r>
              <a:rPr lang="en-GB" dirty="0"/>
              <a:t>		for the things he has done!</a:t>
            </a:r>
            <a:endParaRPr lang="en-NZ" dirty="0"/>
          </a:p>
          <a:p>
            <a:pPr eaLnBrk="1" hangingPunct="1"/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523]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925" y="5731403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0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</a:t>
            </a:r>
            <a:r>
              <a:rPr lang="en-NZ" altLang="en-US" sz="1000" dirty="0"/>
              <a:t>to the Lord </a:t>
            </a:r>
            <a:r>
              <a:rPr lang="en-NZ" altLang="en-US" sz="1000" dirty="0" smtClean="0"/>
              <a:t>523: </a:t>
            </a:r>
            <a:r>
              <a:rPr lang="en-GB" sz="1000" dirty="0" smtClean="0"/>
              <a:t>To </a:t>
            </a:r>
            <a:r>
              <a:rPr lang="en-GB" sz="1000" dirty="0"/>
              <a:t>God be the glory (My tribute)</a:t>
            </a:r>
            <a:endParaRPr lang="en-NZ" altLang="en-US" sz="10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</a:t>
            </a:r>
            <a:r>
              <a:rPr lang="en-NZ" altLang="en-US" sz="1000">
                <a:solidFill>
                  <a:srgbClr val="FF0000"/>
                </a:solidFill>
              </a:rPr>
              <a:t># </a:t>
            </a:r>
            <a:r>
              <a:rPr lang="en-NZ" altLang="en-US" sz="1000" smtClean="0">
                <a:solidFill>
                  <a:srgbClr val="FF0000"/>
                </a:solidFill>
              </a:rPr>
              <a:t>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(#11218)</a:t>
            </a:r>
            <a:endParaRPr lang="en-NZ" sz="1000" i="1" dirty="0"/>
          </a:p>
          <a:p>
            <a:pPr algn="r"/>
            <a:r>
              <a:rPr lang="en-GB" sz="1000" dirty="0"/>
              <a:t>Text and tune: </a:t>
            </a:r>
            <a:r>
              <a:rPr lang="en-GB" sz="1000" dirty="0" err="1"/>
              <a:t>Andraé</a:t>
            </a:r>
            <a:r>
              <a:rPr lang="en-GB" sz="1000" dirty="0"/>
              <a:t> Crouch, © Bud John Songs, Inc.</a:t>
            </a:r>
            <a:br>
              <a:rPr lang="en-GB" sz="1000" dirty="0"/>
            </a:br>
            <a:r>
              <a:rPr lang="en-GB" sz="1000" dirty="0"/>
              <a:t>(admin. Crossroad Publishing in Australasia), </a:t>
            </a:r>
            <a:r>
              <a:rPr lang="en-GB" sz="1000" dirty="0" smtClean="0"/>
              <a:t>1971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2014-02-15T10:27:17Z</dcterms:created>
  <dcterms:modified xsi:type="dcterms:W3CDTF">2014-04-03T09:30:25Z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