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7" d="100"/>
          <a:sy n="67" d="100"/>
        </p:scale>
        <p:origin x="-13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236D4C0-FE1B-457A-90E4-10D2A11A662B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74E8D33-70B4-420B-8A6B-7B039947C0AF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95707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A39A4130-6B89-46BD-98F7-9776DCB05FB1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3473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B2850-1494-41C0-BA1F-12E97F59E9C0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1945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A8167-1725-4511-BA6F-51D97E29473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0380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3520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2DF2C-441C-485D-A119-F14EA70DA35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6527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F6359-4B05-4B66-B6EA-1C6712399DAB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7619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7A241-9CC8-4580-B7FB-C3D85DD0085B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0378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AF04C-0A41-40A4-A558-A26FD8CC2CB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5269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E5825-0536-40BD-BABA-C37764A563DD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0570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8AF0C-BBBA-489B-9245-4B5B3733619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8135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C8B32-E260-4F19-BBBD-82639DD68FBD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2124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You are worthy, </a:t>
            </a:r>
            <a:r>
              <a:rPr lang="en-GB" dirty="0"/>
              <a:t>you are worthy,</a:t>
            </a:r>
            <a:endParaRPr lang="en-NZ" dirty="0"/>
          </a:p>
          <a:p>
            <a:r>
              <a:rPr lang="en-GB" dirty="0"/>
              <a:t>		you are worthy, O Lord,</a:t>
            </a:r>
            <a:endParaRPr lang="en-NZ" dirty="0"/>
          </a:p>
          <a:p>
            <a:r>
              <a:rPr lang="en-GB" dirty="0"/>
              <a:t>	to receive glory, glory and honour,</a:t>
            </a:r>
            <a:endParaRPr lang="en-NZ" dirty="0"/>
          </a:p>
          <a:p>
            <a:r>
              <a:rPr lang="en-GB" dirty="0"/>
              <a:t>		glory and honour and </a:t>
            </a:r>
            <a:r>
              <a:rPr lang="en-GB" dirty="0" err="1"/>
              <a:t>pow’r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For you have created, have all things created,</a:t>
            </a:r>
            <a:endParaRPr lang="en-NZ" dirty="0"/>
          </a:p>
          <a:p>
            <a:r>
              <a:rPr lang="en-GB" dirty="0"/>
              <a:t>		you have created all things,</a:t>
            </a:r>
            <a:endParaRPr lang="en-NZ" dirty="0"/>
          </a:p>
          <a:p>
            <a:r>
              <a:rPr lang="en-GB" dirty="0"/>
              <a:t>	and for your pleasure they were created;</a:t>
            </a:r>
            <a:endParaRPr lang="en-NZ" dirty="0"/>
          </a:p>
          <a:p>
            <a:r>
              <a:rPr lang="en-GB" dirty="0"/>
              <a:t>		you are worthy, </a:t>
            </a:r>
            <a:r>
              <a:rPr lang="en-GB" dirty="0" smtClean="0"/>
              <a:t>O </a:t>
            </a:r>
            <a:r>
              <a:rPr lang="en-GB" dirty="0"/>
              <a:t>Lord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524]</a:t>
            </a:r>
            <a:endParaRPr lang="en-NZ" altLang="en-US" sz="12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-27484" y="5750004"/>
            <a:ext cx="9144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524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>
              <a:solidFill>
                <a:srgbClr val="FF0000"/>
              </a:solidFill>
            </a:endParaRPr>
          </a:p>
          <a:p>
            <a:pPr algn="r"/>
            <a:r>
              <a:rPr lang="en-GB" sz="1000" i="1" dirty="0"/>
              <a:t>Projection permitted with CCLI licence (#14789)</a:t>
            </a:r>
            <a:endParaRPr lang="en-NZ" sz="1000" i="1" dirty="0"/>
          </a:p>
          <a:p>
            <a:pPr algn="r"/>
            <a:r>
              <a:rPr lang="en-GB" sz="1000" dirty="0"/>
              <a:t>Text: Revelation 4:11</a:t>
            </a:r>
            <a:endParaRPr lang="en-NZ" sz="1000" dirty="0"/>
          </a:p>
          <a:p>
            <a:pPr algn="r"/>
            <a:r>
              <a:rPr lang="en-GB" sz="1000" dirty="0"/>
              <a:t>Text and tune: Pauline Michael Mills, 1963, © Fred Bock Music Co.</a:t>
            </a:r>
            <a:br>
              <a:rPr lang="en-GB" sz="1000" dirty="0"/>
            </a:br>
            <a:r>
              <a:rPr lang="en-GB" sz="1000" dirty="0"/>
              <a:t>(admin. Crossroad Publishing in Australasia), </a:t>
            </a:r>
            <a:r>
              <a:rPr lang="en-GB" sz="1000" dirty="0" smtClean="0"/>
              <a:t>1975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</TotalTime>
  <Words>48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template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3</cp:revision>
  <cp:lastPrinted>1601-01-01T00:00:00Z</cp:lastPrinted>
  <dcterms:created xsi:type="dcterms:W3CDTF">2014-02-15T10:19:34Z</dcterms:created>
  <dcterms:modified xsi:type="dcterms:W3CDTF">2014-04-03T09:30:39Z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